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603" r:id="rId3"/>
    <p:sldId id="613" r:id="rId4"/>
    <p:sldId id="555" r:id="rId5"/>
    <p:sldId id="568" r:id="rId6"/>
    <p:sldId id="569" r:id="rId7"/>
    <p:sldId id="571" r:id="rId8"/>
    <p:sldId id="629" r:id="rId9"/>
    <p:sldId id="654" r:id="rId10"/>
    <p:sldId id="631" r:id="rId11"/>
    <p:sldId id="632" r:id="rId12"/>
    <p:sldId id="630" r:id="rId13"/>
    <p:sldId id="633" r:id="rId14"/>
    <p:sldId id="635" r:id="rId15"/>
    <p:sldId id="637" r:id="rId16"/>
    <p:sldId id="640" r:id="rId17"/>
    <p:sldId id="639" r:id="rId18"/>
    <p:sldId id="655" r:id="rId19"/>
    <p:sldId id="657" r:id="rId20"/>
    <p:sldId id="634" r:id="rId21"/>
    <p:sldId id="643" r:id="rId22"/>
    <p:sldId id="644" r:id="rId23"/>
    <p:sldId id="646" r:id="rId24"/>
    <p:sldId id="647" r:id="rId25"/>
    <p:sldId id="648" r:id="rId26"/>
    <p:sldId id="649" r:id="rId27"/>
    <p:sldId id="650" r:id="rId28"/>
    <p:sldId id="652" r:id="rId29"/>
    <p:sldId id="658" r:id="rId30"/>
    <p:sldId id="656" r:id="rId31"/>
    <p:sldId id="645" r:id="rId32"/>
    <p:sldId id="651" r:id="rId33"/>
  </p:sldIdLst>
  <p:sldSz cx="9144000" cy="6858000" type="screen4x3"/>
  <p:notesSz cx="6805613" cy="99441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9777" autoAdjust="0"/>
  </p:normalViewPr>
  <p:slideViewPr>
    <p:cSldViewPr>
      <p:cViewPr varScale="1">
        <p:scale>
          <a:sx n="113" d="100"/>
          <a:sy n="113" d="100"/>
        </p:scale>
        <p:origin x="9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5/8/2024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5:48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4031 0 0,'3'-3'41'0'0,"0"0"-1"0"0,0 0 1 0 0,0 0-1 0 0,0 1 0 0 0,1-1 1 0 0,-1 1-1 0 0,1 0 0 0 0,0 0 1 0 0,6-3-1 0 0,14-8 582 0 0,-18 10-331 0 0,0 0 0 0 0,1 1 0 0 0,-1-1 0 0 0,0 2 0 0 0,1-1 0 0 0,-1 1 0 0 0,1 0 0 0 0,0 0 0 0 0,10 0 0 0 0,-7 1 71 0 0,0-1 0 0 0,19-5 0 0 0,-13 1 85 0 0,-6 1-112 0 0,0 1-1 0 0,0 1 1 0 0,13-2 0 0 0,35-6 797 0 0,-36 6-454 0 0,37-3-1 0 0,89 9 706 0 0,-100-2-1057 0 0,-28 0-13 0 0,35 3 0 0 0,167 21 1364 0 0,-122-14-609 0 0,-37-6-650 0 0,37 6 85 0 0,-70-5-322 0 0,4 0 23 0 0,64 20-1 0 0,-91-22-185 0 0,1 0 0 0 0,0-1 0 0 0,0 0 0 0 0,0-1 0 0 0,0 0 0 0 0,1 0 0 0 0,14 0 0 0 0,-15-1 28 0 0,1 0 0 0 0,-1 1 0 0 0,14 3-1 0 0,-14-2-20 0 0,0 0 0 0 0,0-1-1 0 0,0-1 1 0 0,10 1 0 0 0,60-10 3 0 0,-57 9-5 0 0,-11 0-13 0 0,0 0-1 0 0,0-1 1 0 0,0 0-1 0 0,12-2 1 0 0,12-7 54 0 0,-19 5-6 0 0,0 1-1 0 0,0 1 1 0 0,22-3-1 0 0,-23 4-169 0 0,0 0 0 0 0,24-7 1 0 0,9-3-2023 0 0,-30 8-2435 0 0,-4-3-1353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0,'-4'30'830'0'0,"-2"0"-1"0"0,-17 54 0 0 0,20-71 90 0 0,-40 116 6826 0 0,35-98-5848 0 0,4-12 1718 0 0,17-20-3436 0 0,-10 0-201 0 0,1 1 0 0 0,-1-1 0 0 0,1 1 0 0 0,-1 0 0 0 0,1 0 0 0 0,-1 0 0 0 0,1 1 0 0 0,5 1 1 0 0,-8-2 12 0 0,1 1 0 0 0,-1 0 1 0 0,1 0-1 0 0,-1 0 0 0 0,0 0 1 0 0,1 0-1 0 0,-1 0 0 0 0,0 0 1 0 0,0 0-1 0 0,0 0 1 0 0,0 1-1 0 0,0-1 0 0 0,0 0 1 0 0,0 1-1 0 0,0-1 0 0 0,0 0 1 0 0,-1 1-1 0 0,1-1 0 0 0,-1 1 1 0 0,1 2-1 0 0,4 14 214 0 0,-2 1 0 0 0,0-1 0 0 0,-2 1 0 0 0,0-1-1 0 0,-1 24 1 0 0,-1-12 58 0 0,9 101 3170 0 0,1-142-4223 0 0,-7 7 439 0 0,0 0 1 0 0,0-1-1 0 0,0 0 1 0 0,-1 1-1 0 0,0-1 1 0 0,1 0-1 0 0,-2 1 1 0 0,1-1-1 0 0,-1 0 1 0 0,1 0 0 0 0,-2-6-1 0 0,2 0-108 0 0,-2 3 124 0 0,1 0 1 0 0,-1 0-1 0 0,-1 0 1 0 0,0 0 0 0 0,0 0-1 0 0,-5-12 1 0 0,4 12 47 0 0,0-1 0 0 0,1 0 0 0 0,0 1 0 0 0,0-1 0 0 0,0-9 0 0 0,3-3-691 0 0,5-33 0 0 0,-3 33 341 0 0,0 9 206 0 0,0 0 0 0 0,1 0 0 0 0,0 0 1 0 0,0 0-1 0 0,2 1 0 0 0,8-15 0 0 0,-8 16 201 0 0,6-11-293 0 0,21-25 0 0 0,-7 10 748 0 0,-13 18 329 0 0,22-21-1 0 0,-12 14 564 0 0,-22 23-805 0 0,0 1-279 0 0,0 1 1 0 0,0-1-1 0 0,0 1 1 0 0,0-1-1 0 0,0 0 0 0 0,-1 1 1 0 0,1-1-1 0 0,0 0 1 0 0,0 0-1 0 0,-1 1 0 0 0,1-1 1 0 0,0-1-1 0 0,2-2 49 0 0,16-12 196 0 0,-6 8-3923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5039 0 0,'4'15'220'0'0,"0"-1"1"0"0,-1 1-1 0 0,0-1 0 0 0,-1 1 0 0 0,0 27 0 0 0,-2-26 605 0 0,-4 136 7007 0 0,-2-104-3679 0 0,-17 64 0 0 0,12-66-1023 0 0,-6 67 0 0 0,17-109-2909 0 0,0 1-1 0 0,0-1 1 0 0,0 0 0 0 0,1 1-1 0 0,-1-1 1 0 0,1 0 0 0 0,0 1-1 0 0,0-1 1 0 0,1 0 0 0 0,0 0-1 0 0,3 7 1 0 0,-5-10-333 0 0,13-4-2112 0 0,-11 2 1991 0 0,0-1-1 0 0,0 1 1 0 0,-1 0-1 0 0,1-1 1 0 0,0 1-1 0 0,-1-1 1 0 0,1 0-1 0 0,0 1 1 0 0,-1-1 0 0 0,0 0-1 0 0,1 0 1 0 0,-1 0-1 0 0,0 0 1 0 0,0 0-1 0 0,0 0 1 0 0,-1 0-1 0 0,2-4 1 0 0,2-6-1285 0 0,3-25 0 0 0,-5 25 491 0 0,10-52-1276 0 0,-10 54 2608 0 0,1 0 1 0 0,0 0-1 0 0,0 0 0 0 0,1 0 0 0 0,8-13 1 0 0,-9 17-90 0 0,1 1 0 0 0,0-1 0 0 0,0 1 1 0 0,1 0-1 0 0,-1 0 0 0 0,1 1 1 0 0,0-1-1 0 0,0 1 0 0 0,10-5 1 0 0,13-9 931 0 0,-8 6-84 0 0,-1 0 0 0 0,2 1 0 0 0,0 1 0 0 0,25-9 0 0 0,8 0 551 0 0,-37 12-979 0 0,29-8-1 0 0,-42 14-555 0 0,-1 0-77 0 0,14-6 8 0 0,-11 1-14 0 0,-5 4 3 0 0,0 1-34 0 0,-1 1 1 0 0,0-1-1 0 0,1 0 1 0 0,-1 1-1 0 0,0-1 0 0 0,1 1 1 0 0,-1-1-1 0 0,0 0 0 0 0,0 1 1 0 0,1-1-1 0 0,-1 0 1 0 0,0 1-1 0 0,0-1 0 0 0,0 0 1 0 0,0 1-1 0 0,0-1 0 0 0,0 0 1 0 0,0 1-1 0 0,0-1 1 0 0,0 0-1 0 0,0 1 0 0 0,0-1 1 0 0,-1 0-1 0 0,1 1 0 0 0,-1-2 1 0 0,-1-6-2104 0 0,2-2-5191 0 0,-4-3-2325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3079 0 0,'0'0'272'0'0,"12"2"-272"0"0,2-4 592 0 0,-3 2 736 0 0,0 0-656 0 0,3 0-352 0 0,-2 2-72 0 0,-4-4-16 0 0,3 1 0 0 0,0-1 104 0 0,-2-4-176 0 0,1 0-2128 0 0,-3-2-432 0 0</inkml:trace>
  <inkml:trace contextRef="#ctx0" brushRef="#br0" timeOffset="1">119 1 2527 0 0,'0'0'320'0'0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4087 0 0,'6'29'904'0'0,"-1"1"0"0"0,-1-1 0 0 0,-1 1-1 0 0,-1 34 1 0 0,-1-8 2012 0 0,1 63 4735 0 0,-5-38-2085 0 0,3-79-4995 0 0,0 0-73 0 0,-2 4-2787 0 0,0-6 786 0 0,-3-10 34 0 0,-3-19-1063 0 0,6 10-2073 0 0,2-2-1198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29 3711 0 0,'0'0'284'0'0,"3"-1"-186"0"0,12-4-310 0 0,9-2 4202 0 0,39-8 1 0 0,-60 15-3034 0 0,-3 0-833 0 0,1 0 0 0 0,0 0 0 0 0,0 0 0 0 0,0 0 0 0 0,0 0 0 0 0,0 0 0 0 0,0 0 0 0 0,-1 1 0 0 0,1-1 0 0 0,0 0-1 0 0,0 1 1 0 0,0-1 0 0 0,-1 1 0 0 0,1-1 0 0 0,0 0 0 0 0,0 1 0 0 0,-1 0 0 0 0,1-1 0 0 0,0 1 0 0 0,-1-1 0 0 0,1 1 0 0 0,-1 0-1 0 0,1 0 1 0 0,-1-1 0 0 0,1 1 0 0 0,-1 0 0 0 0,1 1 0 0 0,1 1 65 0 0,-1 0 0 0 0,1 0-1 0 0,-1 1 1 0 0,0-1 0 0 0,2 7 0 0 0,-3-5-7 0 0,0 0 0 0 0,0 0 0 0 0,0 1-1 0 0,0-1 1 0 0,-1 0 0 0 0,0 0 0 0 0,-2 9 0 0 0,-15 36 949 0 0,7-23-590 0 0,-11 33 237 0 0,-3-2 0 0 0,-2-1 0 0 0,-3-1 0 0 0,-39 56 0 0 0,65-107-477 0 0,3-3-98 0 0,-1 0-1 0 0,1 0 1 0 0,-1 0 0 0 0,1 0 0 0 0,0 0 0 0 0,0 0-1 0 0,0 0 1 0 0,0 0 0 0 0,0 0 0 0 0,1 0 0 0 0,-1 1 0 0 0,0 2-1 0 0,15-13-111 0 0,6-4-110 0 0,0-1 0 0 0,-1-1 0 0 0,28-25 0 0 0,-34 27 3 0 0,23-13-37 0 0,-30 20 22 0 0,-5 19-222 0 0,-2-9 88 0 0,0 1 1 0 0,0-1 0 0 0,0 0 0 0 0,0 0-1 0 0,-1 0 1 0 0,0 0 0 0 0,0 0 0 0 0,0 0-1 0 0,0 0 1 0 0,-1-1 0 0 0,0 1 0 0 0,-4 4-1 0 0,-6 5-1411 0 0,0 0 0 0 0,-17 14 0 0 0,-14 13-3001 0 0,-27 46-2656 0 0,63-75 7001 0 0,1-1 0 0 0,1 1 0 0 0,-1 0 0 0 0,2 0 0 0 0,0 0 1 0 0,-5 19-1 0 0,5-6 526 0 0,3 4 6234 0 0,12-23-4769 0 0,-8-6-1474 0 0,1 1 1 0 0,-1 0-1 0 0,1-1 0 0 0,-1 0 1 0 0,1 1-1 0 0,-1-1 1 0 0,1 0-1 0 0,-1 0 0 0 0,1-1 1 0 0,-1 1-1 0 0,1 0 0 0 0,-1-1 1 0 0,1 1-1 0 0,-1-1 1 0 0,0 0-1 0 0,1 0 0 0 0,1-1 1 0 0,6-3 420 0 0,-1 0 0 0 0,15-11 1 0 0,0-4 326 0 0,0-2 0 0 0,-1 0 0 0 0,28-37 1 0 0,8-8 62 0 0,-35 43-677 0 0,-2-1 1 0 0,20-31-1 0 0,-34 44-808 0 0,0-1-1 0 0,-1 1 0 0 0,-1-1 1 0 0,0 0-1 0 0,-1-1 1 0 0,-1 0-1 0 0,5-20 0 0 0,-4 11-2040 0 0,1-6-5277 0 0,-4 12 847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6967 0 0,'-8'16'491'0'0,"2"0"-1"0"0,-7 24 1 0 0,-10 75 6191 0 0,5-23-3160 0 0,0-17-268 0 0,-33 80 0 0 0,42-131-2428 0 0,-14 37 936 0 0,22-55-1399 0 0,-1 0-1 0 0,1 0 1 0 0,0 0 0 0 0,0 1-1 0 0,1-1 1 0 0,-1 0 0 0 0,2 10-1 0 0,-1-16-312 0 0,0 1-1 0 0,1-1 0 0 0,-1 1 0 0 0,0-1 0 0 0,0 0 1 0 0,0 1-1 0 0,1-1 0 0 0,-1 1 0 0 0,0-1 1 0 0,0 0-1 0 0,1 1 0 0 0,-1-1 0 0 0,0 0 0 0 0,1 0 1 0 0,-1 1-1 0 0,0-1 0 0 0,1 0 0 0 0,-1 0 0 0 0,0 1 1 0 0,1-1-1 0 0,-1 0 0 0 0,0 0 0 0 0,1 0 1 0 0,-1 0-1 0 0,1 0 0 0 0,-1 0 0 0 0,1 0 0 0 0,0 1 1 0 0,10-1 394 0 0,-7-1-426 0 0,0 0 0 0 0,0-1 0 0 0,-1 1-1 0 0,1 0 1 0 0,0-1 0 0 0,0 0 0 0 0,-1 0 0 0 0,1 0-1 0 0,-1-1 1 0 0,0 1 0 0 0,6-5 0 0 0,3-6 2 0 0,16-18 1 0 0,-20 21-21 0 0,26-36-29 0 0,47-81 0 0 0,-81 127 28 0 0,12-21-425 0 0,12-27 1 0 0,-21 40-228 0 0,0 0 0 0 0,0-1 0 0 0,-1 1 0 0 0,0-1 0 0 0,0 1 0 0 0,1-15 0 0 0,-3 12-1884 0 0,0 8 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4951 0 0,'55'96'2325'0'0,"-9"5"6230"0"0,-37-76-6938 0 0,-2 0-1 0 0,0 1 0 0 0,-2-1 0 0 0,-1 1 1 0 0,-1 0-1 0 0,0 29 0 0 0,-4-16-366 0 0,-1 1-1 0 0,-2-1 1 0 0,-12 53-1 0 0,14-83-1160 0 0,-1-1 0 0 0,0 0 0 0 0,0 1 1 0 0,0-1-1 0 0,-1-1 0 0 0,-9 14 0 0 0,3-1-89 0 0,10-20-17 0 0,0 0 1 0 0,0-1-1 0 0,0 1 1 0 0,0 0-1 0 0,0 0 1 0 0,0 0-1 0 0,0 0 1 0 0,0-1-1 0 0,0 1 1 0 0,0 0-1 0 0,0 0 0 0 0,0 0 1 0 0,0 0-1 0 0,0-1 1 0 0,-1 1-1 0 0,1 0 1 0 0,0 0-1 0 0,0 0 1 0 0,0 0-1 0 0,0-1 0 0 0,0 1 1 0 0,0 0-1 0 0,0 0 1 0 0,-1 0-1 0 0,1 0 1 0 0,0 0-1 0 0,0 0 1 0 0,0 0-1 0 0,0 0 1 0 0,0-1-1 0 0,-1 1 0 0 0,1 0 1 0 0,0 0-1 0 0,0 0 1 0 0,0 0-1 0 0,0 0 1 0 0,-1 0-1 0 0,1 0 1 0 0,0 0-1 0 0,0 0 1 0 0,0 0-1 0 0,0 0 0 0 0,-1 0 1 0 0,1 0-1 0 0,0 0 1 0 0,0 0-1 0 0,0 0 1 0 0,-1 0-1 0 0,1 1 1 0 0,0-1-1 0 0,0 0 0 0 0,0 0 1 0 0,0 0-1 0 0,0 0 1 0 0,-1 0-1 0 0,1 0 1 0 0,0 0-1 0 0,0 0 1 0 0,0 1-1 0 0,0-1 1 0 0,0 0-1 0 0,0 0 0 0 0,0 0 1 0 0,-1 0-1 0 0,1 0 1 0 0,0 1-1 0 0,0-1 1 0 0,-1-4-746 0 0,0 0 1 0 0,0-1 0 0 0,0 1-1 0 0,1-8 1 0 0,0-8-6189 0 0,1-5-2064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6991 0 0,'0'0'542'0'0,"1"3"-18"0"0,1 4 365 0 0,-1 1 1 0 0,-1-1-1 0 0,1 0 1 0 0,-1 1 0 0 0,0-1-1 0 0,-1 1 1 0 0,0-1-1 0 0,-2 12 1 0 0,-23 61 4491 0 0,15-49-4034 0 0,-18 52 1704 0 0,-29 90 1391 0 0,22-67-2018 0 0,35-95-2387 0 0,4-9-20 0 0,4-7-12 0 0,-3 2-5 0 0,0 0 0 0 0,0-1 0 0 0,0 1 0 0 0,0-1 0 0 0,-1 0 0 0 0,0 0 0 0 0,3-5 0 0 0,18-33 0 0 0,-21 36 0 0 0,2-1 0 0 0,-4 9 0 0 0,-2 7 0 0 0,-4 5 0 0 0,4-12 0 0 0,0 1 0 0 0,0 0 0 0 0,0-1 0 0 0,1 1 0 0 0,-1 0 0 0 0,0-1 0 0 0,1 1 0 0 0,0 0 0 0 0,0 0 0 0 0,0-1 0 0 0,0 6 0 0 0,1-3 0 0 0,0 0 0 0 0,-1 0 0 0 0,0 0 0 0 0,0 0 0 0 0,-2 8 0 0 0,-1 34 0 0 0,3-46 0 0 0,0 0 0 0 0,0 0 0 0 0,0 0 0 0 0,0-1 0 0 0,0 1 0 0 0,0 0 0 0 0,1 0 0 0 0,-1 0 0 0 0,0-1 0 0 0,0 1 0 0 0,0 0 0 0 0,1 0 0 0 0,-1-1 0 0 0,0 1 0 0 0,1 0 0 0 0,0 0 0 0 0,4 0 0 0 0,-4-1 0 0 0,10 0 0 0 0,-8-2 0 0 0,1 0 0 0 0,0 0 0 0 0,-1 0 0 0 0,0-1 0 0 0,0 1 0 0 0,1-1 0 0 0,-1 0 0 0 0,-1 0 0 0 0,1 0 0 0 0,0 0 0 0 0,2-4 0 0 0,3-6 0 0 0,12-22 0 0 0,-6 7 0 0 0,-7 11 0 0 0,1 1 0 0 0,1 0 0 0 0,0 1 0 0 0,12-15 0 0 0,-11 22 0 0 0,-10 8 0 0 0,1 0 0 0 0,-1 0 0 0 0,1 0 0 0 0,-1 0 0 0 0,0 0 0 0 0,1 0 0 0 0,-1 0 0 0 0,1 0 0 0 0,-1 1 0 0 0,1-1 0 0 0,-1 0 0 0 0,1 0 0 0 0,-1 0 0 0 0,0 0 0 0 0,1 1 0 0 0,-1-1 0 0 0,1 0 0 0 0,0 1 0 0 0,4 8 0 0 0,-4-2 0 0 0,0 1 0 0 0,-1-1 0 0 0,0 0 0 0 0,-1 1 0 0 0,1-1 0 0 0,-1 0 0 0 0,-1 0 0 0 0,1 1 0 0 0,-5 8 0 0 0,-2 21 0 0 0,4-17 0 0 0,3-15 0 0 0,-1-1 0 0 0,2 1 0 0 0,-1 0 0 0 0,0 1 0 0 0,1-1 0 0 0,0 0 0 0 0,0 0 0 0 0,1 5 0 0 0,0-7 0 0 0,-1-3 0 0 0,0 1 0 0 0,0-1 0 0 0,0 1 0 0 0,0-1 0 0 0,0 0 0 0 0,0 1 0 0 0,0-1 0 0 0,0 0 0 0 0,1 1 0 0 0,-1-1 0 0 0,0 1 0 0 0,0-1 0 0 0,0 0 0 0 0,0 1 0 0 0,1-1 0 0 0,-1 0 0 0 0,0 0 0 0 0,0 1 0 0 0,1-1 0 0 0,-1 0 0 0 0,0 1 0 0 0,0-1 0 0 0,1 0 0 0 0,-1 0 0 0 0,0 0 0 0 0,1 1 0 0 0,-1-1 0 0 0,0 0 0 0 0,1 0 0 0 0,-1 0 0 0 0,0 0 0 0 0,1 0 0 0 0,-1 0 0 0 0,1 0 0 0 0,-1 1 0 0 0,0-1 0 0 0,1 0 0 0 0,-1 0 0 0 0,0 0 0 0 0,1-1 0 0 0,0 1 0 0 0,13-2 0 0 0,1-6 0 0 0,0 0 0 0 0,0-1 0 0 0,-1-1 0 0 0,0 0 0 0 0,16-16 0 0 0,-14 13 0 0 0,2-2 0 0 0,31-34 0 0 0,-44 44 0 0 0,-1 1 0 0 0,1 0 0 0 0,0 1 0 0 0,0-1 0 0 0,0 1 0 0 0,1 0 0 0 0,-1 0 0 0 0,1 1 0 0 0,0-1 0 0 0,8-1 0 0 0,-6 2 0 0 0,0 0 0 0 0,0 0 0 0 0,0 1 0 0 0,1 0 0 0 0,-1 1 0 0 0,0 0 0 0 0,11 1 0 0 0,-12 0 0 0 0,0 1 0 0 0,-1 0 0 0 0,1 0 0 0 0,-1 0 0 0 0,0 1 0 0 0,0 0 0 0 0,0 0 0 0 0,0 1 0 0 0,0 0 0 0 0,-1 0 0 0 0,0 0 0 0 0,7 7 0 0 0,-5-4 0 0 0,0 1 0 0 0,0 0 0 0 0,-1 0 0 0 0,0 0 0 0 0,-1 1 0 0 0,0 0 0 0 0,6 15 0 0 0,-9-20 0 0 0,-1 0 0 0 0,0 0 0 0 0,0 0 0 0 0,-1 1 0 0 0,1-1 0 0 0,-1 0 0 0 0,0 0 0 0 0,0 1 0 0 0,0-1 0 0 0,-1 0 0 0 0,1 0 0 0 0,-1 0 0 0 0,0 1 0 0 0,0-1 0 0 0,-1 0 0 0 0,-2 6 0 0 0,-3 4 0 0 0,-1 0 0 0 0,0-1 0 0 0,-13 14 0 0 0,8-8 0 0 0,-26 31 0 0 0,-79 82 0 0 0,-57 30 0 0 0,140-131 0 0 0,-110 93-2111 0 0,-11-15-4806 0 0,113-85-3279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5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0 474 4319 0 0,'4'0'332'0'0,"83"13"1079"0"0,51-5 6841 0 0,192-14 2205 0 0,-1-21-5839 0 0,-146 10-2800 0 0,360-36-534 0 0,-293 26-1008 0 0,250-11-276 0 0,-337 27 0 0 0,539-9 0 0 0,-426 5 0 0 0,-112 3 0 0 0,-98 9 0 0 0,309-25 0 0 0,828-87 0 0 0,-946 101 0 0 0,0 11 0 0 0,447 53 0 0 0,-579-34 0 0 0,91 14 0 0 0,-149-19 0 0 0,110 2 0 0 0,-170-13 0 0 0,16 1 0 0 0,32-3 0 0 0,-49 1 0 0 0,0 0 0 0 0,1 0 0 0 0,-1 0 0 0 0,0-1 0 0 0,0 0 0 0 0,-1 0 0 0 0,1-1 0 0 0,0 1 0 0 0,-1-1 0 0 0,7-5 0 0 0,-10 7 13 0 0,-1-1-1 0 0,1 1 1 0 0,-1-1-1 0 0,1 1 1 0 0,-1-1-1 0 0,0 0 1 0 0,1 0-1 0 0,-1 0 1 0 0,0 0 0 0 0,0 0-1 0 0,0 0 1 0 0,-1 0-1 0 0,1 0 1 0 0,0 0-1 0 0,-1 0 1 0 0,0 0-1 0 0,1 0 1 0 0,-1 0-1 0 0,0-1 1 0 0,0 1 0 0 0,0 0-1 0 0,0 0 1 0 0,-1 0-1 0 0,1 0 1 0 0,0-1-1 0 0,-1 1 1 0 0,0 0-1 0 0,0-2 1 0 0,-3-6-377 0 0,-1 0 0 0 0,1 1 0 0 0,-1-1 0 0 0,-9-12 0 0 0,-14-15-7208 0 0,-7-4-2624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5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3079 0 0,'1'0'7'0'0,"-1"-1"-1"0"0,0 1 0 0 0,0-1 0 0 0,0 1 0 0 0,0-1 0 0 0,0 1 0 0 0,1-1 0 0 0,-1 1 0 0 0,0 0 0 0 0,0-1 0 0 0,1 1 0 0 0,-1-1 0 0 0,0 1 0 0 0,1 0 0 0 0,-1-1 0 0 0,1 1 0 0 0,-1 0 0 0 0,0-1 0 0 0,1 1 0 0 0,-1 0 1 0 0,1-1-1 0 0,-1 1 0 0 0,1 0 0 0 0,-1 0 0 0 0,1 0 0 0 0,-1 0 0 0 0,1-1 0 0 0,23-8 82 0 0,-14 5-74 0 0,91-46 5757 0 0,55-25 6288 0 0,-129 62-10285 0 0,37-20 2617 0 0,84-56-1 0 0,-133 78-4086 0 0,26-24-1 0 0,-36 30-261 0 0,-1 0 1 0 0,0 0-1 0 0,0 0 0 0 0,0 0 1 0 0,-1 0-1 0 0,1-1 1 0 0,-1 1-1 0 0,-1-1 1 0 0,4-8-1 0 0,-6 5-42 0 0,-1 7-103 0 0,1 0 0 0 0,-1 0 0 0 0,0 1 0 0 0,0-1 0 0 0,0 1 0 0 0,0-1 0 0 0,0 1 0 0 0,0-1 0 0 0,-1 1 0 0 0,1 0 0 0 0,0-1 0 0 0,-1 1 0 0 0,1 0 0 0 0,-1 0 0 0 0,-1-1 0 0 0,-1 0-469 0 0,0 0 1 0 0,0 1 0 0 0,0-1 0 0 0,0 1 0 0 0,0 0 0 0 0,-6-1 0 0 0,-1 1-1300 0 0,1 1 1 0 0,-1 0-1 0 0,1 0 0 0 0,-18 3 0 0 0,6 2-5849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6159 0 0,'4'13'331'0'0,"-1"0"0"0"0,0 1-1 0 0,0-1 1 0 0,-2 1 0 0 0,1-1-1 0 0,-3 28 1 0 0,0 1 2728 0 0,1-32-2014 0 0,0 0-1 0 0,-1 1 1 0 0,-3 15-1 0 0,-1 8 1157 0 0,4-25-1644 0 0,0-1-1 0 0,0 0 0 0 0,-4 11 1 0 0,4-17-493 0 0,0 1-1 0 0,1-1 1 0 0,-1 0 0 0 0,1 1-1 0 0,0-1 1 0 0,0 1 0 0 0,0 3-1 0 0,0-5-66 0 0,0 1-1 0 0,1 0 0 0 0,-1-1 0 0 0,-1 1 1 0 0,1 0-1 0 0,0-1 0 0 0,0 1 1 0 0,-1 0-1 0 0,1-1 0 0 0,-1 1 0 0 0,1-1 1 0 0,-1 1-1 0 0,-1 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2039 0 0,'4'20'785'0'0,"0"-1"0"0"0,2 1 0 0 0,8 20 0 0 0,-3-8 2095 0 0,-4-2 709 0 0,-5-22-2175 0 0,0-1 0 0 0,0 1-1 0 0,5 12 2611 0 0,16-22-1021 0 0,-21 2-2300 0 0,1-2-108 0 0,1-1-420 0 0,9-7 686 0 0,24-24 0 0 0,-32 27-770 0 0,0 0-1 0 0,0 0 1 0 0,0 0 0 0 0,-1 0-1 0 0,0-1 1 0 0,-1 0 0 0 0,1 0-1 0 0,3-14 1 0 0,-6 19-155 0 0,0-1-153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86 248 2039 0 0,'3'-3'154'0'0,"8"-9"-177"0"0,0 1 2805 0 0,0 0 0 0 0,24-18-1 0 0,-33 28-1045 0 0,9-5 828 0 0,-6 3-2037 0 0,-4 3-382 0 0,0 0 1 0 0,0-1-1 0 0,0 1 0 0 0,1 0 1 0 0,-1 0-1 0 0,0-1 0 0 0,0 1 0 0 0,1 0 1 0 0,-1 0-1 0 0,0 0 0 0 0,0 1 1 0 0,0-1-1 0 0,1 0 0 0 0,-1 0 1 0 0,0 1-1 0 0,0-1 0 0 0,0 1 1 0 0,1-1-1 0 0,-1 1 0 0 0,0-1 1 0 0,0 1-1 0 0,0-1 0 0 0,0 1 1 0 0,0 0-1 0 0,0 0 0 0 0,0 0 1 0 0,-1 0-1 0 0,1-1 0 0 0,0 1 1 0 0,0 0-1 0 0,-1 0 0 0 0,1 1 0 0 0,0-1 1 0 0,-1 0-1 0 0,1 0 0 0 0,-1 0 1 0 0,1 2-1 0 0,1 2 220 0 0,0 1-1 0 0,0 0 0 0 0,0 0 1 0 0,-1 0-1 0 0,0 0 1 0 0,0 9-1 0 0,-1-2 79 0 0,-1 0 0 0 0,0 1-1 0 0,-1-1 1 0 0,-5 16 0 0 0,3-13-114 0 0,1 0-1 0 0,-2 18 1 0 0,1 50 1543 0 0,4-82-883 0 0,0-1-952 0 0,1-1 0 0 0,0 0 0 0 0,-1 0 0 0 0,1 0 0 0 0,-1 0-1 0 0,1 0 1 0 0,0 0 0 0 0,-1 0 0 0 0,1 0 0 0 0,0 0-1 0 0,-1 0 1 0 0,1 0 0 0 0,0 0 0 0 0,-1 0 0 0 0,1 0 0 0 0,0-1-1 0 0,-1 1 1 0 0,1 0 0 0 0,-1 0 0 0 0,1-1 0 0 0,2-4-27 0 0,0 1-1 0 0,-1-1 1 0 0,0 0 0 0 0,3-10 0 0 0,3-6-55 0 0,9-20-1067 0 0,-2-1 1 0 0,14-61-1 0 0,5-10-1944 0 0,-13 61 5036 0 0,-12 60-249 0 0,-6-4-1502 0 0,0 0 0 0 0,-1 0 0 0 0,1 0 0 0 0,-1 1 0 0 0,0-1 0 0 0,-1 1 0 0 0,1-1 1 0 0,-1 1-1 0 0,1 0 0 0 0,-2 0 0 0 0,1-1 0 0 0,0 9 0 0 0,0 9 226 0 0,-3 30-1 0 0,2-49-369 0 0,-11 97 1000 0 0,-3-29-971 0 0,8-43-92 0 0,-20 71-22 0 0,9-46 0 0 0,8-30 0 0 0,7-19-204 0 0,0 0 1 0 0,0-1-1 0 0,0 0 1 0 0,-1 1-1 0 0,1-1 0 0 0,-1 0 1 0 0,0 0-1 0 0,0 0 1 0 0,-4 2-1 0 0,6-4-865 0 0,-2 0-13 0 0,-96 16-4682 0 0,97-16 5132 0 0,-3 0 111 0 0,-1 0 580 0 0,0 0-1 0 0,1-1 1 0 0,-1 1-1 0 0,0-1 0 0 0,0 0 1 0 0,0-1-1 0 0,1 1 1 0 0,-1-1-1 0 0,0 0 1 0 0,0 0-1 0 0,1-1 1 0 0,-11-4-1 0 0,10 3 35 0 0,1-1-1 0 0,-1 1 1 0 0,1-1-1 0 0,0 0 1 0 0,0-1-1 0 0,0 1 1 0 0,-8-11-1 0 0,10 11-22 0 0,1 1-1 0 0,0 0 1 0 0,0-1-1 0 0,0 0 0 0 0,0 1 1 0 0,0-1-1 0 0,1 0 1 0 0,0 0-1 0 0,0 0 0 0 0,0 0 1 0 0,0 0-1 0 0,1 0 1 0 0,-1-6-1 0 0,1-24 329 0 0,-1 25-351 0 0,1 1 0 0 0,0-1 1 0 0,0 0-1 0 0,1 1 0 0 0,0-1 0 0 0,5-14 0 0 0,-2 10-31 0 0,1-1 0 0 0,0 1 0 0 0,1 0 0 0 0,1 1 0 0 0,11-17 0 0 0,2 0 26 0 0,-12 17 1 0 0,0 1 1 0 0,1-1-1 0 0,11-10 1 0 0,4 0 464 0 0,0 2 0 0 0,2 0 0 0 0,52-30 0 0 0,2 3 1169 0 0,16-9-82 0 0,-84 50-1387 0 0,1-1 50 0 0,0 1 0 0 0,17-5-1 0 0,-26 9-190 0 0,0 1-1 0 0,1 0 0 0 0,-1 0 0 0 0,1 1 0 0 0,-1 0 1 0 0,1-1-1 0 0,-1 1 0 0 0,1 1 0 0 0,-1-1 1 0 0,1 1-1 0 0,5 1 0 0 0,-8-1-58 0 0,0-1 1 0 0,0 1-1 0 0,0 0 1 0 0,0 0-1 0 0,0 0 0 0 0,0 0 1 0 0,-1 0-1 0 0,1 0 1 0 0,0 1-1 0 0,-1-1 0 0 0,1 0 1 0 0,-1 1-1 0 0,1 0 1 0 0,-1-1-1 0 0,0 1 0 0 0,1 0 1 0 0,-1-1-1 0 0,0 1 1 0 0,0 0-1 0 0,0 0 0 0 0,-1 0 1 0 0,1 0-1 0 0,0 0 1 0 0,-1 0-1 0 0,1 0 0 0 0,-1 0 1 0 0,0 0-1 0 0,0 1 1 0 0,0-1-1 0 0,0 3 0 0 0,-1 6 40 0 0,0 0 0 0 0,-1 1-1 0 0,0-1 1 0 0,-6 16 0 0 0,4-13-35 0 0,-1 1-10 0 0,0-1 0 0 0,0 0 0 0 0,-2-1-1 0 0,0 1 1 0 0,0-1 0 0 0,-1-1 0 0 0,-1 1 0 0 0,0-1 0 0 0,-18 18 0 0 0,14-18-21 0 0,0 0 0 0 0,-1-1 0 0 0,0 0 0 0 0,-1-1 0 0 0,0-1 0 0 0,-1 0 0 0 0,-31 12 0 0 0,40-19-273 0 0,0 0 0 0 0,0 0 0 0 0,0 0 0 0 0,-11 0 0 0 0,15-2-73 0 0,-1 0 0 0 0,1 0-1 0 0,0 0 1 0 0,-1 0 0 0 0,1-1 0 0 0,0 1 0 0 0,0-1 0 0 0,0 0 0 0 0,-1 0-1 0 0,1 0 1 0 0,-5-3 0 0 0,7 4 0 0 0,0-1 0 0 0,0 0 1 0 0,0 0-1 0 0,0 0 0 0 0,1-1 0 0 0,-1 1 0 0 0,0 0 0 0 0,0 0 0 0 0,1 0 1 0 0,-1-1-1 0 0,1 1 0 0 0,-1 0 0 0 0,1 0 0 0 0,-1-1 0 0 0,1 1 1 0 0,0-1-1 0 0,-1-2 0 0 0,4 2 177 0 0,1 0 257 0 0,0-1 0 0 0,0 1 0 0 0,0 0 0 0 0,0 0 0 0 0,1 0 0 0 0,-1 1 0 0 0,1-1 1 0 0,9 0-1 0 0,-5 1 589 0 0,0 0 1 0 0,1 1 0 0 0,18 2-1 0 0,15 4 2194 0 0,0 2 0 0 0,48 15 0 0 0,-79-20-2573 0 0,0 0 1 0 0,16 1-1 0 0,-16-2-272 0 0,-11 1-8 0 0,-1-3 0 0 0,0 0 0 0 0,0 0 0 0 0,0 0 0 0 0,0 1 0 0 0,0-1 0 0 0,-1 0 0 0 0,1 0 0 0 0,0 0 0 0 0,0 0 0 0 0,0 0 0 0 0,0 0 0 0 0,0 0 0 0 0,0 0 0 0 0,0 1 0 0 0,0-1 0 0 0,0 0 0 0 0,1 0 0 0 0,-1 0 0 0 0,0 0 0 0 0,0 0 0 0 0,0 0 0 0 0,0 0 0 0 0,0 0 0 0 0,0 0 0 0 0,0 1 0 0 0,0-1 0 0 0,0 0 0 0 0,0 0-1 0 0,0 0 1 0 0,0 0 0 0 0,0 0 0 0 0,0 0 0 0 0,0 0 0 0 0,0 0 0 0 0,1 0 0 0 0,-1 0 0 0 0,0 0 0 0 0,0 0 0 0 0,0 0 0 0 0,0 0 0 0 0,0 0 0 0 0,0 1 0 0 0,0-1 0 0 0,0 0 0 0 0,1 0 0 0 0,-1 0 0 0 0,2 1 15 0 0,-1-1-25 0 0,0 0 0 0 0,0 1 0 0 0,0-1 0 0 0,0 0 0 0 0,0 0 0 0 0,0 0 0 0 0,0 0 0 0 0,0 0 0 0 0,0 0 1 0 0,1 0-1 0 0,-1 0 0 0 0,0 0 0 0 0,0 0 0 0 0,0-1 0 0 0,2 0 0 0 0,-1 1-737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72 262 3247 0 0,'0'0'251'0'0,"1"2"217"0"0,2 0 222 0 0,0 0 1 0 0,0 0-1 0 0,0 0 1 0 0,0 0-1 0 0,0-1 0 0 0,0 1 1 0 0,1-1-1 0 0,-1 0 0 0 0,0 0 1 0 0,1 0-1 0 0,-1 0 0 0 0,1 0 1 0 0,-1-1-1 0 0,1 0 0 0 0,-1 1 1 0 0,1-1-1 0 0,4-1 0 0 0,9-1 1734 0 0,-1 0-1 0 0,25-7 0 0 0,-18 3-677 0 0,102-32 3462 0 0,-108 32-4764 0 0,7-3-230 0 0,-1-1-1 0 0,0-2 0 0 0,0 0 1 0 0,-1-2-1 0 0,-1 0 0 0 0,0-1 1 0 0,27-27-1 0 0,-39 32-213 0 0,-8 6 0 0 0,-1 1 0 0 0,2-15 13 0 0,-4 14-28 0 0,0 2-42 0 0,0-2-230 0 0,0 1 0 0 0,0-1-1 0 0,-1 1 1 0 0,1 0 0 0 0,-1 0 0 0 0,1 0-1 0 0,-1 0 1 0 0,-3-2 0 0 0,3 3-845 0 0,0-1 0 0 0,-1 1 0 0 0,1 1 1 0 0,0-1-1 0 0,-1 0 0 0 0,1 1 0 0 0,-1 0 1 0 0,1-1-1 0 0,-1 1 0 0 0,1 1 0 0 0,-1-1 1 0 0,0 0-1 0 0,-4 1 0 0 0,6 0 604 0 0,1 0 0 0 0,0 0 1 0 0,-1 1-1 0 0,1-1 0 0 0,0 0 0 0 0,-1 1 0 0 0,1-1 0 0 0,0 1 1 0 0,-3 1-1 0 0,-15 13-1182 0 0,15-12 987 0 0,-18 19 504 0 0,1 0-1 0 0,-26 35 0 0 0,-7 9 1705 0 0,-73 88 3875 0 0,65-87-2586 0 0,41-45-994 0 0,-22 26 0 0 0,30-32 75 0 0,-1 0 0 0 0,-22 17 0 0 0,35-32-1693 0 0,-9 13 5088 0 0,10-13-5227 0 0,0-1-1 0 0,0 0 0 0 0,0 0 1 0 0,0 1-1 0 0,0-1 0 0 0,0 0 0 0 0,0 0 1 0 0,1 1-1 0 0,-1-1 0 0 0,0 0 1 0 0,0 0-1 0 0,0 0 0 0 0,0 1 1 0 0,1-1-1 0 0,-1 0 0 0 0,0 0 0 0 0,0 0 1 0 0,1 0-1 0 0,-1 0 0 0 0,0 1 1 0 0,0-1-1 0 0,1 0 0 0 0,-1 0 0 0 0,0 0 1 0 0,0 0-1 0 0,1 0 0 0 0,-1 0 1 0 0,0 0-1 0 0,0 0 0 0 0,1 0 1 0 0,-1 0-1 0 0,0 0 0 0 0,0 0 0 0 0,1 0 1 0 0,-1 0-1 0 0,0 0 0 0 0,1 0 1 0 0,-1 0-1 0 0,0-1 0 0 0,0 1 1 0 0,0 0-1 0 0,1 0 0 0 0,-1 0 0 0 0,13-5 281 0 0,99-45 860 0 0,-75 35-1062 0 0,12-4-44 0 0,95-20-1 0 0,-28 9-14 0 0,-69 14-42 0 0,30-8 0 0 0,-68 22 0 0 0,-1 0 0 0 0,1 0 0 0 0,0 2 0 0 0,0-1 0 0 0,0 1 0 0 0,14 1 0 0 0,-20 0 0 0 0,1-1 0 0 0,-1 1 0 0 0,0 0 0 0 0,1 0 0 0 0,-1 0 0 0 0,0 1 0 0 0,0-1 0 0 0,0 1 0 0 0,0 0 0 0 0,0 0 0 0 0,0 0 0 0 0,-1 0 0 0 0,1 0 0 0 0,2 3 0 0 0,-2-1 0 0 0,1 0 0 0 0,-1 1 0 0 0,0 0 0 0 0,-1-1 0 0 0,1 1 0 0 0,-1 0 0 0 0,0 0 0 0 0,2 6 0 0 0,-1 3 0 0 0,0-1 0 0 0,0 1 0 0 0,-2 0 0 0 0,0 0 0 0 0,-1 27 0 0 0,-4 5 0 0 0,-20 88 0 0 0,-25 42 0 0 0,45-161 0 0 0,-8 19 0 0 0,-19 41 0 0 0,27-67 0 0 0,0-1 0 0 0,-1 0 0 0 0,0 0 0 0 0,0-1 0 0 0,-1 1 0 0 0,0-1 0 0 0,0 0 0 0 0,0-1 0 0 0,-9 7 0 0 0,-6-1 0 0 0,16-10 0 0 0,1 0 0 0 0,0 0 0 0 0,-1 0 0 0 0,1 0 0 0 0,-1 0 0 0 0,1-1 0 0 0,-8 0 0 0 0,10 0 0 0 0,0-1 0 0 0,1 1 0 0 0,-1-1 0 0 0,1 1 0 0 0,-1-1 0 0 0,0 0 0 0 0,1 1 0 0 0,-1-1 0 0 0,1 0 0 0 0,0 0 0 0 0,-1 0 0 0 0,1 0 0 0 0,0-1 0 0 0,0 1 0 0 0,-1 0 0 0 0,1 0 0 0 0,0-1 0 0 0,0 1 0 0 0,1-1 0 0 0,-1 1 0 0 0,-1-3 0 0 0,-8-17-246 0 0,0-1 0 0 0,2-1 0 0 0,0 0 0 0 0,2 0 0 0 0,0 0-1 0 0,-4-48 1 0 0,8 49-483 0 0,-2-19-2172 0 0,1-74 1 0 0,4 95 2151 0 0,0-1-804 0 0,1 0-1 0 0,6-31 1 0 0,4-4-302 0 0,-11 55 1868 0 0,-1 0-1 0 0,0 1 1 0 0,0-1-1 0 0,0 0 1 0 0,0 0 0 0 0,0 1-1 0 0,0-1 1 0 0,0 0 0 0 0,0 0-1 0 0,0 0 1 0 0,0 1 0 0 0,0-1-1 0 0,0 0 1 0 0,-1-1-1 0 0,1 0 30 0 0,-1-1 1560 0 0,-9 5 970 0 0,-79 58 3737 0 0,57-39-4788 0 0,18-13-1082 0 0,11-7-100 0 0,-8 1 114 0 0,3-2-378 0 0,14-9-147 0 0,3 1-77 0 0,1 0-1 0 0,-1 1 1 0 0,1 0-1 0 0,0 1 1 0 0,1 0 0 0 0,22-8-1 0 0,-26 10 188 0 0,1 0-65 0 0,-6 2 23 0 0,1 1 0 0 0,-1 0-1 0 0,1 0 1 0 0,0 0 0 0 0,-1 0 0 0 0,1 0 0 0 0,0 0 0 0 0,-1 1 0 0 0,1 0 0 0 0,0-1 0 0 0,0 1 0 0 0,4 0 0 0 0,-2 1 14 0 0,-4 0-7 0 0,0-1 1 0 0,0 1 0 0 0,0-1 0 0 0,1 0 0 0 0,-1 0 0 0 0,0 1 0 0 0,0-1 0 0 0,0 0 0 0 0,0 0-1 0 0,1 0 1 0 0,-1 0 0 0 0,0 0 0 0 0,2-1 0 0 0,-3 15 179 0 0,-2-8-32 0 0,0 0 1 0 0,0-1-1 0 0,-1 0 0 0 0,1 1 1 0 0,-1-1-1 0 0,0 0 1 0 0,0 0-1 0 0,-1 0 0 0 0,0-1 1 0 0,-7 8-1 0 0,1-1 70 0 0,-8 9-18 0 0,-1-1 0 0 0,-24 18-1 0 0,20-18-4 0 0,-30 32-1 0 0,26-24-325 0 0,26-26-536 0 0,12-15-1575 0 0,-5 7 1558 0 0,26-31-4560 0 0,2 0 1 0 0,1 3-1 0 0,62-50 1 0 0,-63 56 4194 0 0,28-20 128 0 0,-56 45 975 0 0,1 0 0 0 0,0 0 0 0 0,0 1 0 0 0,0 0 1 0 0,0 0-1 0 0,0 0 0 0 0,15-2 0 0 0,-18 5 321 0 0,1-1 0 0 0,-1 1 0 0 0,1 0 0 0 0,0 0 0 0 0,-1 1 0 0 0,1 0 0 0 0,-1-1-1 0 0,1 2 1 0 0,-1-1 0 0 0,0 0 0 0 0,1 1 0 0 0,-1 0 0 0 0,0 0 0 0 0,6 3 0 0 0,3 5 2920 0 0,0-1 0 0 0,21 22 0 0 0,-23-20-955 0 0,0-1 0 0 0,21 14 0 0 0,-27-20-2017 0 0,1-1 0 0 0,0 1 1 0 0,0-1-1 0 0,0 0 0 0 0,0-1 1 0 0,0 1-1 0 0,0-1 0 0 0,1 0 0 0 0,-1-1 1 0 0,12 2-1 0 0,1-4-326 0 0,-14-1 0 0 0,-1 0 0 0 0,16-7 3 0 0,-15 5-5 0 0,-2 0-12 0 0,3-2-176 0 0,-1 1 0 0 0,1 0 0 0 0,-2-1 0 0 0,1 0 0 0 0,0-1 1 0 0,-1 1-1 0 0,4-9 0 0 0,12-28-5088 0 0,-11 22-22 0 0,3-7-3622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8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809 1 13847 0 0,'-1'12'403'0'0,"0"1"1"0"0,-1 0-1 0 0,0-1 0 0 0,0 1 0 0 0,-9 21 0 0 0,-29 57 4117 0 0,22-52-1968 0 0,-17 32-741 0 0,-2-2 0 0 0,-59 80-1 0 0,30-59 189 0 0,-80 81-1 0 0,91-112-1998 0 0,-2-2 0 0 0,-88 67 0 0 0,137-118-6 0 0,-26 16-122 0 0,31-20 96 0 0,0 0 0 0 0,1-1 0 0 0,-1 0 0 0 0,0 0 0 0 0,0 1 0 0 0,0-2 0 0 0,-1 1 0 0 0,1 0 1 0 0,-5 0-1 0 0,7-1-25 0 0,1-1 0 0 0,-1 1 1 0 0,0 0-1 0 0,0 0 0 0 0,0 0 1 0 0,0-1-1 0 0,1 1 0 0 0,-1-1 1 0 0,0 1-1 0 0,0 0 0 0 0,1-1 1 0 0,-1 1-1 0 0,0-1 1 0 0,1 0-1 0 0,-1 1 0 0 0,1-1 1 0 0,-1 1-1 0 0,0-1 0 0 0,1 0 1 0 0,-1 1-1 0 0,1-1 0 0 0,0 0 1 0 0,-1 0-1 0 0,1 0 0 0 0,0 1 1 0 0,-1-1-1 0 0,1 0 0 0 0,0 0 1 0 0,0 0-1 0 0,0 0 0 0 0,0 1 1 0 0,-1-1-1 0 0,1-1 0 0 0,1-31-7738 0 0,4 0-1926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44 8375 0 0,'154'-14'2858'0'0,"-51"10"6424"0"0,-67 2-5434 0 0,35-7 0 0 0,-38 4-1642 0 0,47-2 0 0 0,-1 4-2062 0 0,-68 4-144 0 0,-11-1 0 0 0,0 0 0 0 0,1 0 0 0 0,-1 0 0 0 0,0 1 0 0 0,0-1 0 0 0,1 0 0 0 0,-1 0 0 0 0,0 0 0 0 0,0 0 0 0 0,0 1 0 0 0,1-1 0 0 0,-1 0 0 0 0,0 0 0 0 0,0 0 0 0 0,0 1 0 0 0,0-1 0 0 0,0 0 0 0 0,1 0 0 0 0,-1 1 0 0 0,0-1 0 0 0,0 0 0 0 0,0 0 0 0 0,0 1 0 0 0,0-1 0 0 0,0 0 0 0 0,0 1 0 0 0,-4 8 0 0 0,2-7-9 0 0,0 0 1 0 0,-1 0-1 0 0,0 0 0 0 0,1 0 0 0 0,-1 0 1 0 0,0 0-1 0 0,0-1 0 0 0,0 1 0 0 0,0-1 1 0 0,0 0-1 0 0,0 0 0 0 0,-3 1 0 0 0,-42 7-190 0 0,29-7 277 0 0,-181 28-8186 0 0,197-30 8111 0 0,-1 1-1 0 0,1 0 0 0 0,0 0 0 0 0,-1 1 0 0 0,1-1 0 0 0,0 1 0 0 0,0-1 0 0 0,-5 4 0 0 0,8-5-2 0 0,-3 2 293 0 0,1-1 119 0 0,2-1-564 0 0,-12 9 2188 0 0,11-9-1955 0 0,1 1-1 0 0,0-1 0 0 0,0 0 1 0 0,-1 0-1 0 0,1 1 1 0 0,0-1-1 0 0,0 0 1 0 0,-1 1-1 0 0,1-1 1 0 0,0 0-1 0 0,0 0 1 0 0,0 1-1 0 0,0-1 1 0 0,-1 0-1 0 0,1 1 1 0 0,0-1-1 0 0,0 1 0 0 0,0-1 1 0 0,0 0-1 0 0,0 1 1 0 0,0-1-1 0 0,0 0 1 0 0,0 1-1 0 0,0-1 1 0 0,0 0-1 0 0,0 1 1 0 0,0-1-1 0 0,0 1 1 0 0,1-1-1 0 0,-1 0 1 0 0,0 1-1 0 0,0-1 0 0 0,0 0 1 0 0,0 1-1 0 0,1-1 1 0 0,-1 0-1 0 0,0 0 1 0 0,0 1-1 0 0,1-1 1 0 0,-1 0-1 0 0,0 0 1 0 0,0 1-1 0 0,1-1 1 0 0,-1 0-1 0 0,0 0 1 0 0,1 0-1 0 0,-1 1 1 0 0,1-1-1 0 0,11 6 515 0 0,1-1 0 0 0,13 4 0 0 0,-20-7-593 0 0,-1-1-1 0 0,2 0 0 0 0,-1 0 1 0 0,0 0-1 0 0,8-1 1 0 0,38 4-4 0 0,-41-2 2 0 0,-10-2 0 0 0,8 4 0 0 0,-9-4 0 0 0,-1 1 0 0 0,1 0 0 0 0,-1-1 0 0 0,1 1 0 0 0,-1-1 0 0 0,0 1 0 0 0,1-1 0 0 0,-1 1 0 0 0,0-1 0 0 0,1 0 0 0 0,-1 1 0 0 0,0-1 0 0 0,0 0 0 0 0,1 1 0 0 0,-2-1 0 0 0,-14 6-858 0 0,-28 7 1 0 0,-3 0-880 0 0,18-2-1362 0 0,1 1 0 0 0,-45 26 0 0 0,-50 42-7069 0 0,107-68 9268 0 0,9-8 774 0 0,3-2 152 0 0,0 1 0 0 0,0-1 1 0 0,0 1-1 0 0,0 0 1 0 0,0 1-1 0 0,1-1 1 0 0,-1 1-1 0 0,1-1 0 0 0,0 1 1 0 0,0 0-1 0 0,-4 8 1 0 0,6-9 309 0 0,0 0 0 0 0,1-1 0 0 0,-1 1 0 0 0,1 0 0 0 0,0 0 0 0 0,-1 0 1 0 0,1 0-1 0 0,1 0 0 0 0,-1 0 0 0 0,0-1 0 0 0,1 1 0 0 0,-1 0 0 0 0,1 0 0 0 0,0-1 1 0 0,0 1-1 0 0,0 0 0 0 0,0-1 0 0 0,1 1 0 0 0,-1-1 0 0 0,1 1 0 0 0,-1-1 0 0 0,4 4 1 0 0,0 0 776 0 0,0-1 1 0 0,0-1 0 0 0,0 1 0 0 0,1-1-1 0 0,0 1 1 0 0,0-1 0 0 0,11 5 0 0 0,-8-4-335 0 0,1-1 1 0 0,-1-1-1 0 0,0 1 1 0 0,20 3-1 0 0,-26-7-624 0 0,0 1-1 0 0,0-1 1 0 0,1 0-1 0 0,-1 0 0 0 0,0-1 1 0 0,0 1-1 0 0,0-1 0 0 0,1 1 1 0 0,-1-1-1 0 0,0 0 1 0 0,0 0-1 0 0,0 0 0 0 0,0-1 1 0 0,0 1-1 0 0,-1-1 0 0 0,1 0 1 0 0,0 1-1 0 0,-1-1 1 0 0,4-3-1 0 0,-5 4-154 0 0,1 0 0 0 0,0-1 0 0 0,-1 1 0 0 0,0 0 0 0 0,1-1 0 0 0,-1 1 0 0 0,0-1 0 0 0,1 1 0 0 0,-1-1 0 0 0,0 1 0 0 0,0-1 0 0 0,1-3 0 0 0,1-1 0 0 0,19-30 0 0 0,-11 18 0 0 0,2-1 0 0 0,17-20 0 0 0,-25 33 0 0 0,0 0 0 0 0,1 0 0 0 0,-1 1 0 0 0,13-10 0 0 0,-2 6 0 0 0,-3 4 0 0 0,-1 1 0 0 0,0 0 0 0 0,1 0 0 0 0,0 2 0 0 0,0-1 0 0 0,0 2 0 0 0,0 0 0 0 0,0 0 0 0 0,0 1 0 0 0,0 1 0 0 0,0 0 0 0 0,25 6 0 0 0,-18-1 0 0 0,-16-2 0 0 0,-2 0 0 0 0,0-2 0 0 0,0 0 0 0 0,0 1 0 0 0,0-1 0 0 0,0 1 0 0 0,-1 0 0 0 0,1 0 0 0 0,-1 0 0 0 0,0 0 0 0 0,1 0 0 0 0,-1 0 0 0 0,-1 0 0 0 0,1 0 0 0 0,0 4 0 0 0,0-1 0 0 0,-1-1 0 0 0,0 1 0 0 0,0 0 0 0 0,-1 0 0 0 0,1 0 0 0 0,-3 9 0 0 0,-2 2 0 0 0,-1-1 0 0 0,-1 0 0 0 0,-15 28 0 0 0,11-25 0 0 0,-1-1 0 0 0,-1-1 0 0 0,-24 26 0 0 0,-51 41 0 0 0,40-40 0 0 0,22-15 0 0 0,16-19 0 0 0,10-10 0 0 0,0 0 0 0 0,0 0 0 0 0,0 0 0 0 0,0 1 0 0 0,-1-1 0 0 0,1 0 0 0 0,0 0 0 0 0,0 0 0 0 0,0 0 0 0 0,0 0 0 0 0,0 0 0 0 0,-1 0 0 0 0,1 1 0 0 0,0-1 0 0 0,0 0 0 0 0,0 0 0 0 0,0 0 0 0 0,0 0 0 0 0,0 1 0 0 0,0-1 0 0 0,0 0 0 0 0,0 0 0 0 0,0 0 0 0 0,0 0 0 0 0,0 1 0 0 0,0-1 0 0 0,0 0 0 0 0,0 0 0 0 0,0 0 0 0 0,0 1 0 0 0,0-1 0 0 0,0 0 0 0 0,0 0 0 0 0,0 0 0 0 0,0 0 0 0 0,0 1 0 0 0,0-1 0 0 0,0 0 0 0 0,0 0 0 0 0,0 0 0 0 0,3 1 0 0 0,0-1 0 0 0,0 0 0 0 0,0-1 0 0 0,0 1 0 0 0,0 0 0 0 0,0-1 0 0 0,-1 1 0 0 0,1-1 0 0 0,5-2 0 0 0,29-12 0 0 0,-5-1 0 0 0,-1-2 0 0 0,0-1 0 0 0,31-26 0 0 0,-46 30 0 0 0,1-1 0 0 0,24-32 0 0 0,-38 45 0 0 0,6-10-401 0 0,0 1 1 0 0,-2-2-1 0 0,9-17 0 0 0,-11 20-659 0 0,1 0-1 0 0,-1 1 0 0 0,2 0 0 0 0,-1 0 1 0 0,1 0-1 0 0,15-15 0 0 0,-5 12-9135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9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2303 0 0,'-1'11'200'0'0,"-10"15"13920"0"0,2-16-8368 0 0,5-23-11480 0 0,6 1-1504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4T09:52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4T09:52:5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1899 247 2359 0 0,'1'-19'105'0'0,"6"-33"0"0"0,-4 37-27 0 0,-1-1 1 0 0,-1 1-1 0 0,0-21 0 0 0,-1 34-59 0 0,-1-3 73 0 0,1 0 0 0 0,0 0 0 0 0,0 0-1 0 0,0 0 1 0 0,1 1 0 0 0,1-9-1 0 0,-2 10-33 0 0,1 1-1 0 0,-1-1 1 0 0,0 1-1 0 0,0-1 1 0 0,0 0-1 0 0,0 1 1 0 0,0-1-1 0 0,-1-2 1 0 0,1-12 264 0 0,-1 14-184 0 0,-1-1-54 0 0,-10 12 237 0 0,4 0-205 0 0,1-1 0 0 0,0 1 0 0 0,1 0 0 0 0,0 1 0 0 0,-9 16 0 0 0,-20 49 213 0 0,-25 76-131 0 0,-8 21-60 0 0,19-59-82 0 0,-153 328 408 0 0,16-30-464 0 0,102-219 187 0 0,-78 198 542 0 0,15-43 1276 0 0,111-269-2043 0 0,17-34 237 0 0,-25 80-1 0 0,31-81-47 0 0,7-27-30 0 0,-6 32-1 0 0,9-35-69 0 0,2-9-43 0 0,0 0-1 0 0,1 0 1 0 0,-1 0-1 0 0,1 0 1 0 0,-1 0-1 0 0,1 5 1 0 0,0-7-13 0 0,0-1 1 0 0,1 1-1 0 0,-1 0 1 0 0,0-1-1 0 0,0 1 1 0 0,0 0-1 0 0,1-1 1 0 0,-1 1-1 0 0,1-1 1 0 0,-1 1-1 0 0,0-1 1 0 0,1 1-1 0 0,-1-1 1 0 0,1 1-1 0 0,-1-1 1 0 0,1 1-1 0 0,-1-1 1 0 0,1 1-1 0 0,-1-1 1 0 0,1 0-1 0 0,0 1 1 0 0,-1-1-1 0 0,1 0 1 0 0,-1 0-1 0 0,1 0 1 0 0,0 1-1 0 0,-1-1 1 0 0,1 0-1 0 0,0 0 1 0 0,-1 0-1 0 0,1 0 1 0 0,0 0-1 0 0,-1 0 1 0 0,1 0-1 0 0,1 0 1 0 0,1-1-43 0 0,1-1 1 0 0,0 1-1 0 0,0 0 0 0 0,-1-1 1 0 0,1 0-1 0 0,-1 0 1 0 0,0 0-1 0 0,1 0 1 0 0,-1-1-1 0 0,0 1 1 0 0,3-4-1 0 0,1 0-13 0 0,18-17-63 0 0,-1 0-1 0 0,39-51 0 0 0,1-2 112 0 0,-10 23 671 0 0,85-63 0 0 0,-68 60-123 0 0,289-258 1232 0 0,-269 237-1446 0 0,124-82 0 0 0,-104 82-241 0 0,-3-6-1 0 0,110-108 1 0 0,9-25-329 0 0,-201 190 310 0 0,0 0-1 0 0,-2-2 1 0 0,-1-1 0 0 0,-1 0-1 0 0,30-55 1 0 0,-49 80-58 0 0,-1-1 1 0 0,-1 1-1 0 0,1-1 0 0 0,0 1 1 0 0,-1-1-1 0 0,0 0 1 0 0,0 1-1 0 0,-1-1 1 0 0,1 0-1 0 0,-1 0 1 0 0,0-8-1 0 0,-1 13 11 0 0,1-1 0 0 0,-1 1 0 0 0,1-1 0 0 0,-1 0 0 0 0,1 1 0 0 0,-1-1 0 0 0,1 1 1 0 0,-1-1-1 0 0,1 1 0 0 0,-1 0 0 0 0,0-1 0 0 0,1 1 0 0 0,-1 0 0 0 0,0-1 0 0 0,1 1 0 0 0,-1 0 0 0 0,0 0 0 0 0,0-1 0 0 0,0 1 1 0 0,-1 0 27 0 0,-8-3 189 0 0,-1 1 0 0 0,0 0 0 0 0,0 1 0 0 0,0 0 0 0 0,1 1 0 0 0,-1 0 0 0 0,-19 3-1 0 0,-15-1 545 0 0,-255-27 767 0 0,107 4-1161 0 0,-15 8-203 0 0,-1 10 0 0 0,-242 26-1 0 0,-239 82-128 0 0,551-80-105 0 0,-126 27 247 0 0,238-44-159 0 0,1 1 1 0 0,-33 15-1 0 0,48-17 10 0 0,11-7-43 0 0,-1 0 0 0 0,1 0 1 0 0,0 1-1 0 0,-1-1 1 0 0,1 0-1 0 0,0 0 1 0 0,0 1-1 0 0,-1-1 1 0 0,1 0-1 0 0,0 1 1 0 0,-1-1-1 0 0,1 0 1 0 0,0 1-1 0 0,0-1 1 0 0,0 0-1 0 0,0 1 1 0 0,-1-1-1 0 0,1 0 1 0 0,0 1-1 0 0,0-1 1 0 0,0 1-1 0 0,0 0-17 0 0,1 0 1 0 0,-1 0-1 0 0,1 0 0 0 0,-1 0 0 0 0,1 0 0 0 0,-1 0 0 0 0,1 0 0 0 0,0 0 1 0 0,-1-1-1 0 0,1 1 0 0 0,0 0 0 0 0,0 0 0 0 0,-1-1 0 0 0,1 1 1 0 0,2 0-1 0 0,15 10-296 0 0,-17-10 318 0 0,27 11-123 0 0,1 0 1 0 0,0-2 0 0 0,0-1-1 0 0,32 5 1 0 0,5 2 116 0 0,371 107 383 0 0,-8 32-399 0 0,201 141 17 0 0,-455-201-7 0 0,240 171 0 0 0,-288-181 20 0 0,154 76 0 0 0,57 25 730 0 0,-337-186-734 0 0,2 2 78 0 0,0-1-1 0 0,-1 1 1 0 0,1-1 0 0 0,0 0 0 0 0,6 2-1 0 0,-9-3-67 0 0,1 0-1 0 0,-1 0 1 0 0,0 0-1 0 0,1 0 1 0 0,-1 0 0 0 0,0 0-1 0 0,1 0 1 0 0,-1 0-1 0 0,0 0 1 0 0,1 0-1 0 0,-1 0 1 0 0,1-1-1 0 0,-1 1 1 0 0,0 0-1 0 0,1 0 1 0 0,-1 0-1 0 0,0 0 1 0 0,1-1-1 0 0,-1 1 1 0 0,0 0-1 0 0,0 0 1 0 0,1-1-1 0 0,-1 0 13 0 0,1 1 0 0 0,-1-1-1 0 0,0 0 1 0 0,1 0-1 0 0,-1 1 1 0 0,0-1 0 0 0,0 0-1 0 0,0 0 1 0 0,0 1-1 0 0,0-1 1 0 0,1 0 0 0 0,-1 0-1 0 0,-1 0 1 0 0,1-1 0 0 0,-1-7 211 0 0,-1 0 1 0 0,0 0-1 0 0,0 0 1 0 0,-1 1 0 0 0,0-1-1 0 0,-7-11 1 0 0,-32-50 346 0 0,14 26-334 0 0,-55-99 35 0 0,-99-164 188 0 0,-81-149-831 0 0,105 184-1002 0 0,44 97-4643 0 0,14 33-1256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0,'5'3'14'0'0,"0"1"0"0"0,0 1 0 0 0,-1-1 0 0 0,1 1 0 0 0,6 8 0 0 0,-6-5 678 0 0,-1-1-1 0 0,0 1 1 0 0,0 0 0 0 0,0 1-1 0 0,-1-1 1 0 0,2 11-1 0 0,0 7 2025 0 0,0 1-1 0 0,0 42 1 0 0,-5-65-2661 0 0,0 5 180 0 0,0 0 1 0 0,-1 0-1 0 0,0 0 1 0 0,-1 0-1 0 0,0 0 1 0 0,0 0-1 0 0,-1 0 0 0 0,0 0 1 0 0,-1-1-1 0 0,0 0 1 0 0,-8 14-1 0 0,12-21-105 0 0,-1 0 0 0 0,0 0-1 0 0,1 0 1 0 0,-1 0 0 0 0,1 0-1 0 0,0 0 1 0 0,-1 0 0 0 0,1 1-1 0 0,0-1 1 0 0,0 0 0 0 0,0 0-1 0 0,-1 0 1 0 0,1 1 0 0 0,1-1-1 0 0,-1 0 1 0 0,0 0 0 0 0,0 0-1 0 0,0 1 1 0 0,1-1 0 0 0,-1 0-1 0 0,0 0 1 0 0,1 0 0 0 0,-1 0-1 0 0,1 0 1 0 0,-1 0 0 0 0,1 0-1 0 0,0 0 1 0 0,0 0 0 0 0,-1 0-1 0 0,1 0 1 0 0,0 0 0 0 0,0 0-1 0 0,0 0 1 0 0,0-1 0 0 0,0 1-1 0 0,0 0 1 0 0,0-1 0 0 0,0 1-1 0 0,2 0 1 0 0,2 2 209 0 0,0-1 0 0 0,1 0 0 0 0,0 0-1 0 0,0-1 1 0 0,-1 1 0 0 0,9 0 0 0 0,-10-2-262 0 0,0 0 0 0 0,0-1-1 0 0,0 1 1 0 0,0-1 0 0 0,0 0 0 0 0,0 0 0 0 0,-1 0 0 0 0,1-1 0 0 0,0 1 0 0 0,-1-1 0 0 0,1 0 0 0 0,-1 0-1 0 0,4-2 1 0 0,14-8 288 0 0,29-8 750 0 0,68-18 0 0 0,-17 6 16 0 0,-66 21-586 0 0,-9 2-47 0 0,0-1 1 0 0,27-13-1 0 0,-50 21-467 0 0,0 0-1 0 0,0-1 1 0 0,1 1-1 0 0,-1-1 0 0 0,-1 1 1 0 0,1-1-1 0 0,0 0 1 0 0,-1 0-1 0 0,1 0 1 0 0,1-4-1 0 0,-2 4-316 0 0,-1 0-1 0 0,0 0 1 0 0,1 1-1 0 0,-1-1 1 0 0,-1 0-1 0 0,2-3 1 0 0,-2 4-551 0 0,0 0-1 0 0,1 0 1 0 0,-1 0 0 0 0,0-1 0 0 0,-1 1 0 0 0,1 0 0 0 0,0 0 0 0 0,0 0 0 0 0,-2-3 0 0 0,-6-14-8923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9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8207 0 0,'0'0'631'0'0,"5"-2"-414"0"0,34-9 37 0 0,29-11 9156 0 0,-10 4-1775 0 0,-25 8-6637 0 0,-29 9-323 0 0,2-2-507 0 0,0 1 0 0 0,0-1 0 0 0,0 0 0 0 0,-1-1 0 0 0,1 0 0 0 0,6-5 0 0 0,0 0 40 0 0,-4 3-181 0 0,-1 0 0 0 0,1 0 0 0 0,-1 0 0 0 0,6-9 0 0 0,-10 12-541 0 0,0-1 1 0 0,0 0 0 0 0,-1 0-1 0 0,1 0 1 0 0,-1-1 0 0 0,1-4-1 0 0,2-3-5999 0 0,1-1-1871 0 0</inkml:trace>
  <inkml:trace contextRef="#ctx0" brushRef="#br0" timeOffset="1">212 81 11311 0 0,'18'113'2830'0'0,"-11"-63"2406"0"0,-6-35-2988 0 0,-1 24 0 0 0,0-24-1245 0 0,-2-1 1105 0 0,1-9-3662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6271 0 0,'0'0'486'0'0,"2"-1"-318"0"0,38-23 3328 0 0,14-8 3134 0 0,-17 14-5131 0 0,-5 3 325 0 0,16-7 813 0 0,-46 22-2332 0 0,-1-1-286 0 0,-1 1 0 0 0,1 0 0 0 0,-1 0 0 0 0,1 0 0 0 0,-1 0 0 0 0,1 0 0 0 0,-1 0 0 0 0,1 0 0 0 0,-1 0 0 0 0,1 0 0 0 0,-1 0 0 0 0,1 0 0 0 0,-1 0 0 0 0,1 0 0 0 0,-1 1 0 0 0,1-1 1 0 0,-1 0-1 0 0,1 0 0 0 0,-1 0 0 0 0,1 1 0 0 0,-1-1 0 0 0,1 0 0 0 0,-1 1 0 0 0,0-1 0 0 0,1 0 0 0 0,-1 1 0 0 0,1 0-1 0 0,0-1 7 0 0,0 1-1 0 0,-1 0 1 0 0,1 0-1 0 0,-1 0 1 0 0,1-1-1 0 0,-1 1 1 0 0,1 0-1 0 0,-1 0 1 0 0,1 0-1 0 0,-1 0 1 0 0,0 0-1 0 0,0 0 1 0 0,1 1-1 0 0,-2 4 44 0 0,1 0 0 0 0,-1 0 0 0 0,-1 0 0 0 0,1 0 0 0 0,-1 0 0 0 0,0 0 0 0 0,0 0 0 0 0,-1-1 0 0 0,-5 10 0 0 0,-4 5 122 0 0,-19 21 0 0 0,28-36-165 0 0,-82 88 168 0 0,17-19-95 0 0,61-66-171 0 0,-1 1-119 0 0,8-8 83 0 0,4-6 11 0 0,17-17-344 0 0,45-36 0 0 0,-54 49 431 0 0,1 1-1 0 0,-1 0 1 0 0,2 1 0 0 0,-1 0-1 0 0,27-9 1 0 0,-39 16 35 0 0,-1-1 0 0 0,1 1 0 0 0,0 0-1 0 0,0-1 1 0 0,-1 1 0 0 0,1 0 0 0 0,0 0 0 0 0,0 0-1 0 0,-1-1 1 0 0,1 1 0 0 0,0 0 0 0 0,0 0 0 0 0,0 0-1 0 0,-1 0 1 0 0,1 0 0 0 0,0 1 0 0 0,0-1 0 0 0,-1 0 0 0 0,1 0-1 0 0,0 0 1 0 0,0 1 0 0 0,-1-1 0 0 0,1 0 0 0 0,0 1-1 0 0,-1-1 1 0 0,1 0 0 0 0,0 1 0 0 0,-1-1 0 0 0,1 1-1 0 0,-1-1 1 0 0,1 1 0 0 0,0 0 0 0 0,-1-1 0 0 0,1 1-1 0 0,-1 0 1 0 0,0-1 0 0 0,1 1 0 0 0,-1 0 0 0 0,0-1 0 0 0,1 1-1 0 0,-1 0 1 0 0,0 0 0 0 0,0-1 0 0 0,1 1 0 0 0,-1 0-1 0 0,0 0 1 0 0,0-1 0 0 0,0 1 0 0 0,0 0 0 0 0,0 0-1 0 0,-1 1 1 0 0,1 5 159 0 0,-1 1 0 0 0,0-1-1 0 0,-1 1 1 0 0,-3 8 0 0 0,4-11-94 0 0,-7 18 260 0 0,0-1-1 0 0,-1-1 1 0 0,-15 25 0 0 0,-41 59 332 0 0,34-58-471 0 0,13-21-404 0 0,16-24 53 0 0,2-2 38 0 0,0 0-1 0 0,-1 1 1 0 0,1-1 0 0 0,0 0-1 0 0,-1 0 1 0 0,1 0 0 0 0,0 0-1 0 0,-1 0 1 0 0,1 1 0 0 0,0-1-1 0 0,-1 0 1 0 0,1 0 0 0 0,0 0-1 0 0,-1 0 1 0 0,1 0 0 0 0,0 0-1 0 0,-1 0 1 0 0,1 0 0 0 0,0 0-1 0 0,-1 0 1 0 0,0-1 0 0 0,1-2-294 0 0,1-1 1 0 0,-1 1-1 0 0,1-1 0 0 0,-1 1 1 0 0,1-1-1 0 0,0 1 0 0 0,0-1 1 0 0,1 1-1 0 0,-1 0 1 0 0,1-1-1 0 0,0 1 0 0 0,0 0 1 0 0,0 0-1 0 0,0 0 0 0 0,0 1 1 0 0,0-1-1 0 0,1 0 1 0 0,-1 1-1 0 0,1 0 0 0 0,0-1 1 0 0,0 1-1 0 0,0 0 0 0 0,0 0 1 0 0,0 1-1 0 0,0-1 1 0 0,1 1-1 0 0,-1 0 0 0 0,6-2 1 0 0,-2 1 264 0 0,0 0 0 0 0,1 0 0 0 0,0 1 0 0 0,-1 0 0 0 0,13 1 1 0 0,-12 0 752 0 0,0 0 0 0 0,0 1 1 0 0,0 0-1 0 0,0 1 0 0 0,7 2 1 0 0,16 12 5621 0 0,-29-16-5078 0 0,-2 0-1139 0 0,0 0 0 0 0,0 0 0 0 0,1 1 0 0 0,-1-1 0 0 0,0 0 0 0 0,0 0 0 0 0,0 0 0 0 0,0 0 0 0 0,0 0 1 0 0,1 0-1 0 0,-1 0 0 0 0,0 0 0 0 0,0 0 0 0 0,0 0 0 0 0,0 0 0 0 0,1 0 0 0 0,-1 0 0 0 0,0 0 0 0 0,0 0 0 0 0,0 0 0 0 0,0 0 1 0 0,1 0-1 0 0,-1 0 0 0 0,0 0 0 0 0,0 0 0 0 0,0 0 0 0 0,0 0 0 0 0,0 0 0 0 0,1 0 0 0 0,-1 0 0 0 0,0 0 0 0 0,0-1 0 0 0,0 1 1 0 0,0 0-1 0 0,0 0 0 0 0,1 0 0 0 0,0-2-94 0 0,0 0 0 0 0,1 0-1 0 0,-1-1 1 0 0,0 1 0 0 0,0 0 0 0 0,-1-1 0 0 0,1 1 0 0 0,0 0 0 0 0,-1-1-1 0 0,1-3 1 0 0,0-29-1327 0 0,-1 28 818 0 0,0 3 173 0 0,-1 0-1 0 0,1 1 0 0 0,-1-1 0 0 0,0 1 1 0 0,0-1-1 0 0,-3-5 0 0 0,-3-13-3376 0 0,18 36-3435 0 0,-5-6 8460 0 0,0 0-1 0 0,14 15 1 0 0,-9-14 158 0 0,1 0 1 0 0,0 0 0 0 0,0-1 0 0 0,0 0 0 0 0,1-1-1 0 0,1-1 1 0 0,-1 0 0 0 0,20 6 0 0 0,-21-8-663 0 0,0 0-1 0 0,0-1 1 0 0,1-1 0 0 0,24 2 0 0 0,-34-4-682 0 0,0 0-1 0 0,1 0 1 0 0,-1 0-1 0 0,0-1 1 0 0,0 1 0 0 0,0-1-1 0 0,0 0 1 0 0,0 0-1 0 0,0 0 1 0 0,0 0 0 0 0,-1-1-1 0 0,1 1 1 0 0,0-1 0 0 0,0 1-1 0 0,-1-1 1 0 0,1 0-1 0 0,-1 0 1 0 0,0 0 0 0 0,0-1-1 0 0,1 1 1 0 0,-1 0 0 0 0,-1-1-1 0 0,1 1 1 0 0,0-1-1 0 0,2-5 1 0 0,0-3-772 0 0,0-1 0 0 0,-1 1 0 0 0,0-1-1 0 0,-1 0 1 0 0,1-19 0 0 0,-1 12-2661 0 0,6-25-1 0 0,9-33-9810 0 0,-17 75 12356 0 0,-1 1-436 0 0,0 0 1293 0 0,0 1 0 0 0,0-1 0 0 0,1 1 0 0 0,-1-1 0 0 0,0 1 0 0 0,0-1 0 0 0,0 1 0 0 0,1-1 0 0 0,-1 1 0 0 0,0 0 0 0 0,0 0 0 0 0,0-1 0 0 0,0 1 0 0 0,0 0 0 0 0,0 0 0 0 0,0 0 0 0 0,0 0 0 0 0,0 0 0 0 0,0 0 0 0 0,-1 1 0 0 0,-1-1 292 0 0,0 1 0 0 0,1 1 0 0 0,-1-1 0 0 0,1 0 0 0 0,-1 1 0 0 0,-3 2 0 0 0,-9 9 2688 0 0,0-1 0 0 0,-17 19 1 0 0,-22 33 2665 0 0,29-34-3422 0 0,-33 32 0 0 0,30-41-1716 0 0,27-20-519 0 0,-1 0 0 0 0,1 0 0 0 0,-1 0 0 0 0,0-1 0 0 0,1 1-1 0 0,-1 0 1 0 0,0-1 0 0 0,0 1 0 0 0,1-1 0 0 0,-1 0 0 0 0,0 1 0 0 0,0-1 0 0 0,0 0-1 0 0,1 0 1 0 0,-1 0 0 0 0,-2-1 0 0 0,3 1-104 0 0,0-1 1 0 0,1 1-1 0 0,-1-1 1 0 0,0 1-1 0 0,0-1 0 0 0,1 1 1 0 0,-1-1-1 0 0,0 0 0 0 0,1 1 1 0 0,-1-1-1 0 0,0 0 0 0 0,1 0 1 0 0,-1 1-1 0 0,1-1 1 0 0,-1 0-1 0 0,1 0 0 0 0,0 0 1 0 0,-1 0-1 0 0,1 1 0 0 0,0-1 1 0 0,0 0-1 0 0,0 0 1 0 0,-1 0-1 0 0,1 0 0 0 0,0 0 1 0 0,0 0-1 0 0,0-1 0 0 0,4-27-6839 0 0,3 3-824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 9903 0 0,'0'0'89'0'0,"0"0"-1"0"0,-1 1 0 0 0,1-1 1 0 0,0 0-1 0 0,0 0 1 0 0,0 1-1 0 0,0-1 0 0 0,0 0 1 0 0,0 1-1 0 0,0-1 1 0 0,0 0-1 0 0,0 1 0 0 0,0-1 1 0 0,0 0-1 0 0,0 0 0 0 0,0 1 1 0 0,0-1-1 0 0,0 0 1 0 0,0 0-1 0 0,1 1 0 0 0,-1-1 1 0 0,0 0-1 0 0,0 1 0 0 0,0-1 1 0 0,0 0-1 0 0,0 0 1 0 0,1 0-1 0 0,-1 1 0 0 0,0-1 1 0 0,0 0-1 0 0,0 0 0 0 0,1 0 1 0 0,-1 1-1 0 0,0-1 1 0 0,0 0-1 0 0,1 0 0 0 0,-1 0 1 0 0,0 0-1 0 0,1 0 1 0 0,-1 0-1 0 0,0 1 0 0 0,0-1 1 0 0,1 0-1 0 0,-1 0 0 0 0,0 0 1 0 0,1 0-1 0 0,-1 0 1 0 0,15 1 2359 0 0,-15-1-2332 0 0,2 0 847 0 0,1-1-209 0 0,80-32 3477 0 0,0 2-1402 0 0,-81 30-2542 0 0,0 1-166 0 0,15-1 876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12063 0 0,'0'0'930'0'0,"3"-1"-608"0"0,28-11 3161 0 0,0-2-1 0 0,33-21 0 0 0,-19 11-2060 0 0,-1 0 15 0 0,125-62 2556 0 0,-114 56-3120 0 0,-52 29-724 0 0,16-8 186 0 0,-18 9-478 0 0,-1 1-597 0 0,0 0 494 0 0,0 0 0 0 0,0 0 1 0 0,-1 0-1 0 0,1 0 0 0 0,0 0 0 0 0,-1 0 0 0 0,1 0 1 0 0,-1 0-1 0 0,0 0 0 0 0,1 0 0 0 0,-1 0 1 0 0,1 0-1 0 0,-1-1 0 0 0,0 1 0 0 0,-1 1 0 0 0,-15 11-3355 0 0,15-12 3257 0 0,-43 22-11081 0 0,28-15 6255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2991 0 0,'1'1'220'0'0,"29"67"5886"0"0,25 16 5241 0 0,-33-53-8311 0 0,-17-22-2325 0 0,0 0 0 0 0,-1 0 0 0 0,-1 1 0 0 0,0-1 0 0 0,0 1 0 0 0,0 0 0 0 0,-1 0 0 0 0,1 18 0 0 0,-2-17-259 0 0,0-6-382 0 0,-1 1 0 0 0,1-1 0 0 0,-1 1 0 0 0,-1-1 0 0 0,1 1 0 0 0,-1-1 0 0 0,0 0 0 0 0,0 1 0 0 0,0-1 0 0 0,-1 0 0 0 0,0 0 0 0 0,0 0 0 0 0,0 0 0 0 0,-1 0 0 0 0,1 0 0 0 0,-5 4 0 0 0,2-2 33 0 0,0-1-1 0 0,-1 0 1 0 0,0 0-1 0 0,-1-1 1 0 0,1 0 0 0 0,-1 0-1 0 0,0 0 1 0 0,0-1-1 0 0,-15 6 1 0 0,8-4-103 0 0,2 0 0 0 0,0-1 0 0 0,-1 0 0 0 0,-24 6 0 0 0,14-9 0 0 0,17-3 0 0 0,1 1 0 0 0,-1-1 0 0 0,0 0 0 0 0,1-1 0 0 0,0 1 0 0 0,-1-1 0 0 0,1 0 0 0 0,0 0 0 0 0,0-1 0 0 0,0 0 0 0 0,0 0 0 0 0,0 0 0 0 0,1 0 0 0 0,0-1 0 0 0,-1 1 0 0 0,1-1 0 0 0,0 0 0 0 0,1-1 0 0 0,-1 1 0 0 0,1-1 0 0 0,0 1 0 0 0,0-1 0 0 0,0 0 0 0 0,1 0 0 0 0,-1 0 0 0 0,1 0 0 0 0,1-1 0 0 0,-2-5 0 0 0,2 7-20 0 0,1-1 1 0 0,0 1-1 0 0,0-1 1 0 0,1 1-1 0 0,-1-1 0 0 0,1 1 1 0 0,0 0-1 0 0,0-1 1 0 0,1 1-1 0 0,-1 0 1 0 0,1 0-1 0 0,0 0 0 0 0,0 0 1 0 0,0 0-1 0 0,0 0 1 0 0,1 0-1 0 0,0 1 0 0 0,0-1 1 0 0,0 1-1 0 0,0 0 1 0 0,0 0-1 0 0,0 0 1 0 0,1 0-1 0 0,0 0 0 0 0,-1 1 1 0 0,1 0-1 0 0,0 0 1 0 0,5-2-1 0 0,9-2 1 0 0,1 2 1 0 0,-1 0-1 0 0,1 0 0 0 0,25 0 0 0 0,77 4 349 0 0,-107 0-286 0 0,98 9 129 0 0,-8 0-58 0 0,-96-8-115 0 0,-1-1 0 0 0,1 2 0 0 0,0-1 0 0 0,-1 1 0 0 0,1 0 0 0 0,-1 1 0 0 0,8 3 0 0 0,-11-5 0 0 0,0 2 0 0 0,0-1 0 0 0,0 0 0 0 0,0 1 0 0 0,-1 0 0 0 0,1-1 0 0 0,-1 1 0 0 0,0 1 0 0 0,1-1 0 0 0,-1 1 0 0 0,-1-1 0 0 0,1 1 0 0 0,2 4 0 0 0,-2-3 0 0 0,-1 1 0 0 0,-1 0 0 0 0,1-1 0 0 0,-1 1 0 0 0,0 0 0 0 0,0 0 0 0 0,0 11 0 0 0,-4 42 0 0 0,2-54 0 0 0,1 8 0 0 0,-2 0 0 0 0,0-1 0 0 0,-1 1 0 0 0,-6 21 0 0 0,4-20 0 0 0,0-71-3987 0 0,5 24-3190 0 0,3-6-2131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7111 0 0,'2'3'548'0'0,"3"4"-96"0"0,0 0 0 0 0,-1 1 0 0 0,0 0 0 0 0,4 9 0 0 0,-4-4 1130 0 0,0 0 0 0 0,0 0 0 0 0,-1 1 1 0 0,1 14-1 0 0,-2-2 2209 0 0,-1 33 1 0 0,-4-4-2115 0 0,2-43-1054 0 0,1 0 0 0 0,2 20 0 0 0,-2-30-140 0 0,2-4-2134 0 0,-1 2 1488 0 0,0-1-1 0 0,0 0 0 0 0,0 0 0 0 0,0 1 0 0 0,-1-1 1 0 0,1 0-1 0 0,0 0 0 0 0,-1 0 0 0 0,2-2 0 0 0,-1 2-155 0 0,2-4-156 0 0,1 0-1 0 0,-2 0 1 0 0,1 0 0 0 0,0 0 0 0 0,-1 0 0 0 0,0-1 0 0 0,0 1-1 0 0,-1-1 1 0 0,0 0 0 0 0,0 1 0 0 0,1-8 0 0 0,-2-7-1079 0 0,-2-39 0 0 0,-1 9 1857 0 0,3 33-18 0 0,1-1-1 0 0,3-18 1 0 0,-3 29-166 0 0,1 1 0 0 0,0-1 0 0 0,0 0 0 0 0,0 1 0 0 0,1 0 1 0 0,0 0-1 0 0,7-12 0 0 0,-9 16 233 0 0,1 1-217 0 0,-1-1-1 0 0,1 0 1 0 0,0 1 0 0 0,0-1 0 0 0,-1 1 0 0 0,1 0 0 0 0,0 0-1 0 0,3-2 1 0 0,-4 3-19 0 0,1-1 491 0 0,0 1 58 0 0,3 0-231 0 0,0 0-1 0 0,-1 1 1 0 0,1 0 0 0 0,-1 0-1 0 0,1 0 1 0 0,0 1 0 0 0,-1-1-1 0 0,5 3 1 0 0,-7-3-42 0 0,0 0-285 0 0,0 1 1 0 0,-1-1-1 0 0,1 0 1 0 0,0 1 0 0 0,0-1-1 0 0,2 4 1 0 0,-2-4 8 0 0,-1 1 143 0 0,1-1-10 0 0,1 1-205 0 0,1 0-1 0 0,-1-1 0 0 0,-1 2 1 0 0,1-1-1 0 0,0 0 1 0 0,0 1-1 0 0,-1-1 1 0 0,1 1-1 0 0,-1 0 0 0 0,0-1 1 0 0,0 1-1 0 0,0 0 1 0 0,0 0-1 0 0,-1 1 1 0 0,1-1-1 0 0,-1 0 0 0 0,0 1 1 0 0,0-1-1 0 0,0 1 1 0 0,1 5-1 0 0,-1 11 277 0 0,-1 1 0 0 0,-1 0 0 0 0,-1 0 0 0 0,-5 24 0 0 0,6-34-172 0 0,0 0 0 0 0,1 14-1 0 0,0 2 10 0 0,6 43 331 0 0,-6-68-449 0 0,0 1 0 0 0,1-1 0 0 0,-1 1 0 0 0,1-1 1 0 0,0 1-1 0 0,0-1 0 0 0,0 0 0 0 0,1 3 0 0 0,-2-5-39 0 0,1 1 216 0 0,1-2-208 0 0,-1-1 1 0 0,0 1-1 0 0,1-1 1 0 0,-1 1-1 0 0,0-1 0 0 0,0 0 1 0 0,2-2-1 0 0,-1 0-3 0 0,3-4-70 0 0,-1 1 0 0 0,0-2 0 0 0,0 1 0 0 0,-1 0 0 0 0,4-12-1 0 0,-3 7-7 0 0,-2 4-10 0 0,0 0-1 0 0,2-17 1 0 0,0-4-124 0 0,23-123-672 0 0,-25 133 889 0 0,2-2 16 0 0,-2-1 0 0 0,-1 0 1 0 0,-1-33-1 0 0,0 55-11 0 0,0 1 0 0 0,-1-1 0 0 0,1 0 1 0 0,0 0-1 0 0,0 1 0 0 0,0-1 0 0 0,-1 0 1 0 0,1 0-1 0 0,0 1 0 0 0,-1-1 0 0 0,1 0 1 0 0,-1 1-1 0 0,1-1 0 0 0,-1 0 0 0 0,1 1 1 0 0,-2-2-1 0 0,-2-2 891 0 0,7 8-887 0 0,1 1 0 0 0,0 0 0 0 0,0-1 0 0 0,0 1 0 0 0,0-1 0 0 0,1 0 0 0 0,6 4 0 0 0,-8-6 0 0 0,1 1 0 0 0,-1-1 0 0 0,0 1 0 0 0,0 0 0 0 0,0 0 0 0 0,0 0 0 0 0,2 4 0 0 0,8 12 43 0 0,16 35 0 0 0,-12-22-43 0 0,-9-17 13 0 0,9 23 1 0 0,-4-1 97 0 0,22 66 222 0 0,-31-85-304 0 0,0-1-1 0 0,-1 1 0 0 0,-1-1 0 0 0,0 21 1 0 0,-2-11-20 0 0,-8 42 1 0 0,7-65-29 0 0,0-1 0 0 0,0 1 0 0 0,0-1 0 0 0,-1 1 0 0 0,0-1 0 0 0,1 1 0 0 0,-1-1 0 0 0,0 0 0 0 0,-1 0 0 0 0,1 0 0 0 0,0 0 0 0 0,-1 0 0 0 0,0-1 0 0 0,1 1 0 0 0,-1-1 0 0 0,0 0 0 0 0,-1 0 0 0 0,1 0 0 0 0,0 0 0 0 0,0 0 0 0 0,-1 0 0 0 0,1-1 0 0 0,-1 0 0 0 0,0 0 0 0 0,1 0 0 0 0,-1 0 0 0 0,0 0 0 0 0,-3-1 0 0 0,4 0 0 0 0,1 0 0 0 0,-1 0 0 0 0,0-1 0 0 0,1 1 0 0 0,-1-1 0 0 0,1 0 0 0 0,-1 0 0 0 0,1 0 0 0 0,0 0 0 0 0,-1 0 0 0 0,1-1 0 0 0,0 1 0 0 0,0-1 0 0 0,0 1 0 0 0,-3-4 0 0 0,2 2 0 0 0,0-1 0 0 0,1 0 0 0 0,-1 1 0 0 0,1-1 0 0 0,0 0 0 0 0,0 0 0 0 0,0 0 0 0 0,-1-7 0 0 0,1 4 0 0 0,0 0 0 0 0,1-1 0 0 0,0 1 0 0 0,0-1 0 0 0,1 1 0 0 0,0-1 0 0 0,0 1 0 0 0,1-1 0 0 0,0 1 0 0 0,1-1 0 0 0,-1 1 0 0 0,1 0 0 0 0,1 0 0 0 0,-1 0 0 0 0,4-7 0 0 0,1 1 0 0 0,-1 1 0 0 0,2 0 0 0 0,0 1 0 0 0,0-1 0 0 0,1 2 0 0 0,0-1 0 0 0,13-10 0 0 0,57-56 0 0 0,41-33 0 0 0,-107 99-583 0 0,15-16-1 0 0,-25 24 295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6647 0 0,'6'14'392'0'0,"0"0"-1"0"0,1-1 1 0 0,0 1-1 0 0,11 13 0 0 0,40 45 3629 0 0,-43-54-3261 0 0,-3-3-175 0 0,-1 0 0 0 0,-1 1 0 0 0,-1 0 0 0 0,0 1 0 0 0,9 24 0 0 0,-3 1 1914 0 0,11 50 0 0 0,-17-56-1129 0 0,-2 0 1 0 0,-2 1-1 0 0,-1 0 0 0 0,-2 1 1 0 0,-4 48-1 0 0,-4-50-1849 0 0,3-50-8218 0 0,0-6-312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5:49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3023 0 0,'73'23'297'0'0,"24"5"640"0"0,0-7 1108 0 0,134 10 0 0 0,34-14 1170 0 0,11 26 672 0 0,-65-7-1793 0 0,143-3 586 0 0,163-52-845 0 0,36-49 514 0 0,1-1-218 0 0,661-41 1881 0 0,-397 106-2419 0 0,180 91-973 0 0,-642-36-615 0 0,-126-17-6 0 0,-14-2 1 0 0,136 18 0 0 0,422 25 0 0 0,-463-65 0 0 0,-217-11 0 0 0,122-18 0 0 0,-116 8 0 0 0,33-5 0 0 0,-110 11 0 0 0,0 0 0 0 0,-1-1 0 0 0,38-16 0 0 0,-29 6 0 0 0,0-1 0 0 0,-1-1 0 0 0,50-40 0 0 0,-75 54-151 0 0,0 0 0 0 0,0-1 1 0 0,0 0-1 0 0,0 0 0 0 0,-1 0 0 0 0,0 0 1 0 0,0-1-1 0 0,0 1 0 0 0,-1-1 0 0 0,5-12 0 0 0,-6 5-7389 0 0,-6-2-2581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1 351 4975 0 0,'34'-43'664'0'0,"-24"28"1494"0"0,1 1 0 0 0,1 1 0 0 0,0 0 0 0 0,18-15 0 0 0,43-21 4957 0 0,-11 8-3121 0 0,30-17-1172 0 0,4-2-415 0 0,-71 43-2614 0 0,-28 32-2315 0 0,-4 0 525 0 0,0 1 1 0 0,-1-1-1 0 0,-1 0 1 0 0,0 0-1 0 0,-1-1 1 0 0,0-1-1 0 0,-1 0 1 0 0,-1 0-1 0 0,-17 15 1 0 0,28-28 1995 0 0,0 1 0 0 0,0 0 0 0 0,0-1 0 0 0,0 1 0 0 0,-1-1 0 0 0,1 1 0 0 0,0-1 1 0 0,0 0-1 0 0,0 1 0 0 0,-1-1 0 0 0,1 0 0 0 0,0 0 0 0 0,0 0 0 0 0,-2 0 0 0 0,-12 3 1459 0 0,33-19 472 0 0,-12 13-1528 0 0,1 1-1 0 0,-1-1 1 0 0,0 1 0 0 0,1 0-1 0 0,0 1 1 0 0,10-2-1 0 0,42 0 2179 0 0,-46 4-1606 0 0,-1 0 0 0 0,1 1 0 0 0,-1 0 0 0 0,0 1 0 0 0,18 7 0 0 0,-27-9-826 0 0,-1 0 1 0 0,0 0-1 0 0,0 0 1 0 0,0 0-1 0 0,0 1 1 0 0,-1-1-1 0 0,1 1 1 0 0,0-1-1 0 0,0 1 1 0 0,-1 0-1 0 0,1 0 1 0 0,-1 0-1 0 0,0 0 1 0 0,0 0-1 0 0,1 0 1 0 0,-1 0-1 0 0,0 0 0 0 0,-1 0 1 0 0,1 0-1 0 0,0 1 1 0 0,-1-1-1 0 0,1 4 1 0 0,1 4 332 0 0,-1 0 1 0 0,-1 0-1 0 0,0 17 1 0 0,-2-7-222 0 0,-1-1 0 0 0,-1 0 0 0 0,0 0 0 0 0,-2-1 0 0 0,-14 35 0 0 0,-51 84 924 0 0,70-136-1184 0 0,-16 30 0 0 0,-1-1 0 0 0,-2-1 0 0 0,-1-1 0 0 0,-45 47 0 0 0,62-72-33 0 0,0 1 0 0 0,0-1 1 0 0,0 0-1 0 0,-1 0 0 0 0,1 0 0 0 0,-1 0 0 0 0,0-1 1 0 0,0 0-1 0 0,-8 3 0 0 0,11-5 11 0 0,-1 1-1 0 0,0-1 1 0 0,0 0-1 0 0,1 0 1 0 0,-1 0-1 0 0,0 0 1 0 0,0 0-1 0 0,1 0 1 0 0,-1-1-1 0 0,0 1 1 0 0,1-1-1 0 0,-1 0 1 0 0,0 0-1 0 0,1 0 1 0 0,-1 0-1 0 0,1 0 1 0 0,-1-1-1 0 0,1 1 1 0 0,0-1-1 0 0,-3-2 1 0 0,0-1-335 0 0,0 0 0 0 0,0 0 0 0 0,0-1 0 0 0,1 1 0 0 0,0-1 0 0 0,0 0 0 0 0,1-1 0 0 0,-1 1 0 0 0,1-1 0 0 0,-2-8 0 0 0,-2-8-4646 0 0,-7-40 0 0 0,7 18-2816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3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5495 0 0,'0'0'423'0'0,"3"2"-278"0"0,37 21 810 0 0,-31-17 152 0 0,-1 0 0 0 0,0 0 0 0 0,0 1 0 0 0,-1 0-1 0 0,9 12 1 0 0,-1-1 725 0 0,-3-3-364 0 0,0 0 1 0 0,17 31 0 0 0,-9-5-234 0 0,-2 1 0 0 0,-1 0 1 0 0,-3 1-1 0 0,-1 1 1 0 0,-3 0-1 0 0,-1 0 1 0 0,-2 1-1 0 0,-3 0 1 0 0,-1 83-1 0 0,-3-114-1167 0 0,-2 0-1 0 0,0 0 1 0 0,0 0 0 0 0,-2 0-1 0 0,1-1 1 0 0,-2 1 0 0 0,0-1-1 0 0,-13 25 1 0 0,15-33-100 0 0,0 0-1 0 0,-1 1 1 0 0,0-1 0 0 0,0-1-1 0 0,0 1 1 0 0,0-1 0 0 0,-1 1-1 0 0,0-1 1 0 0,0-1 0 0 0,0 1-1 0 0,0-1 1 0 0,0 1 0 0 0,-1-2-1 0 0,1 1 1 0 0,-1 0 0 0 0,0-1-1 0 0,0 0 1 0 0,0-1 0 0 0,0 1-1 0 0,0-1 1 0 0,-1 0 0 0 0,-10-1-1 0 0,7 0-183 0 0,0-1-1 0 0,0 0 0 0 0,0-1 1 0 0,0 0-1 0 0,1-1 1 0 0,-1 0-1 0 0,0 0 0 0 0,1-1 1 0 0,0 0-1 0 0,0-1 0 0 0,0 0 1 0 0,1 0-1 0 0,-1-1 1 0 0,1 0-1 0 0,1-1 0 0 0,-1 0 1 0 0,1 0-1 0 0,-10-13 0 0 0,8 10 24 0 0,3 3-25 0 0,0 0 1 0 0,1 0-1 0 0,-6-9 0 0 0,10 14 183 0 0,0 0 0 0 0,0-1 0 0 0,0 1 0 0 0,0 0 0 0 0,0 0 0 0 0,1 0 0 0 0,-1-1 0 0 0,1 1 0 0 0,0 0 0 0 0,-1 0 0 0 0,1-1 0 0 0,0 1 0 0 0,0 0 0 0 0,1-1 0 0 0,-1 1 0 0 0,0 0 0 0 0,2-3 0 0 0,-2 3 28 0 0,1 1 1 0 0,0-1 0 0 0,0 1-1 0 0,0 0 1 0 0,0 0 0 0 0,0-1-1 0 0,0 1 1 0 0,0 0 0 0 0,0 0-1 0 0,0 0 1 0 0,1 0 0 0 0,-1 0-1 0 0,0 0 1 0 0,1 0 0 0 0,-1 1-1 0 0,1-1 1 0 0,-1 0 0 0 0,1 1-1 0 0,-1-1 1 0 0,1 1 0 0 0,-1 0-1 0 0,1-1 1 0 0,0 1 0 0 0,2 0-1 0 0,4 0 72 0 0,1-1 0 0 0,-1 2 0 0 0,12 1 0 0 0,18 4 463 0 0,0 1 1 0 0,44 16-1 0 0,72 33 1994 0 0,290 134-269 0 0,-396-166-2253 0 0,-31-15 0 0 0,0 0 0 0 0,25 8 0 0 0,-42-17 0 0 0,0 0 0 0 0,0 0 0 0 0,0 0 0 0 0,1 1 0 0 0,-1-1 0 0 0,0 0 0 0 0,0 0 0 0 0,0 0 0 0 0,1 0 0 0 0,-1 0 0 0 0,0 0 0 0 0,0 0 0 0 0,0 0 0 0 0,1 0 0 0 0,-1 0 0 0 0,0 0 0 0 0,0 0 0 0 0,0 0 0 0 0,1 0 0 0 0,-1 0 0 0 0,0 0 0 0 0,0 0 0 0 0,0 0 0 0 0,1 0 0 0 0,-1 0 0 0 0,0 0 0 0 0,0 0 0 0 0,0 0 0 0 0,1 0 0 0 0,-1 0 0 0 0,0-1 0 0 0,0 1 0 0 0,0 0 0 0 0,0 0 0 0 0,1 0 0 0 0,-1 0 0 0 0,0 0 0 0 0,0-1 0 0 0,0 1 0 0 0,0 0 0 0 0,0 0 0 0 0,1 0 0 0 0,-1 0 0 0 0,0-1 0 0 0,0 1 0 0 0,0 0 0 0 0,0 0 0 0 0,0 0 0 0 0,0-1 0 0 0,0 1 0 0 0,-2-8 0 0 0,1 7 0 0 0,-5-18-1040 0 0,-12-20 1 0 0,-27-43-6698 0 0,25 48 4329 0 0,-5-9-5048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10967 0 0,'10'11'466'0'0,"0"1"-1"0"0,0 1 0 0 0,-1 0 1 0 0,-1 0-1 0 0,9 18 0 0 0,12 38 4282 0 0,-20-46-3281 0 0,-2 0 1 0 0,0 0-1 0 0,-2 1 0 0 0,5 43 1 0 0,-7-22 689 0 0,-5 54 1 0 0,1-69-1315 0 0,1-22-634 0 0,0-1-1 0 0,0 1 0 0 0,-1 0 0 0 0,-3 13 1 0 0,3-19-2 0 0,2-4-1220 0 0,2-4 425 0 0,-1 0 1 0 0,0 0-1 0 0,0-1 1 0 0,-1 0 0 0 0,0 1-1 0 0,0-1 1 0 0,0 1-1 0 0,-1-13 1 0 0,2-25-2114 0 0,-1 29 1040 0 0,-1-26-1 0 0,-2 8-256 0 0,-1-9 6 0 0,-1 1-1 0 0,-13-51 0 0 0,-19-56 1492 0 0,33 138 731 0 0,2 0 0 0 0,-1 0 1 0 0,1 0-1 0 0,1 0 0 0 0,0 0 1 0 0,0 0-1 0 0,4-16 0 0 0,-3 23-10 0 0,-1 1 0 0 0,1-1 0 0 0,1 1 0 0 0,-1-1-1 0 0,0 1 1 0 0,0 0 0 0 0,1 0 0 0 0,0 0 0 0 0,-1-1-1 0 0,1 1 1 0 0,0 1 0 0 0,0-1 0 0 0,0 0 0 0 0,0 0 0 0 0,0 1-1 0 0,0-1 1 0 0,3 0 0 0 0,4-3 738 0 0,0 1 1 0 0,0 0-1 0 0,10-2 0 0 0,30-10 1542 0 0,-21 6-1816 0 0,0 1 0 0 0,57-10 0 0 0,-79 19-685 0 0,0 0 1 0 0,0 0-1 0 0,-1 0 0 0 0,1 1 0 0 0,0 0 1 0 0,0 0-1 0 0,-1 1 0 0 0,1 0 0 0 0,0 0 1 0 0,-1 0-1 0 0,0 0 0 0 0,1 1 0 0 0,-1 0 1 0 0,0 0-1 0 0,-1 0 0 0 0,1 1 0 0 0,0 0 1 0 0,-1 0-1 0 0,5 5 0 0 0,7 9 454 0 0,-1 1-1 0 0,-1 0 1 0 0,15 28-1 0 0,-27-44-425 0 0,19 35-35 0 0,-3 1 0 0 0,-1 1-1 0 0,22 79 1 0 0,-21-70-71 0 0,-11-31 0 0 0,6 21 0 0 0,10 52 0 0 0,-14-66 0 0 0,-8-13 0 0 0,-4-9 0 0 0,2-2 0 0 0,1 0 0 0 0,0-1 0 0 0,0 0 0 0 0,0 1 0 0 0,0-1 0 0 0,0 0 0 0 0,-1 1 0 0 0,1-1 0 0 0,0 0 0 0 0,0 1 0 0 0,0-1 0 0 0,-1 0 0 0 0,1 1 0 0 0,0-1 0 0 0,-1 0 0 0 0,1 1 0 0 0,0-1 0 0 0,-1 0 0 0 0,1 0 0 0 0,0 0 0 0 0,-1 1 0 0 0,1-1 0 0 0,0 0 0 0 0,-1 0 0 0 0,1 0 0 0 0,-1 0 0 0 0,1 0 0 0 0,0 0 0 0 0,-1 0 0 0 0,1 1 0 0 0,-1-1 0 0 0,1 0 0 0 0,0 0 0 0 0,-1-1 0 0 0,1 1 0 0 0,-1 0 0 0 0,1 0 0 0 0,0 0 0 0 0,-1 0 0 0 0,0 0 0 0 0,1-1 0 0 0,-1 1 0 0 0,0 1 0 0 0,0-1 0 0 0,0 0 0 0 0,0-1 0 0 0,0 1 0 0 0,0 0 0 0 0,0 0 0 0 0,0 0 0 0 0,0 0 0 0 0,0-1 0 0 0,0 1 0 0 0,0-1 0 0 0,0 1 0 0 0,0 0 0 0 0,0-1 0 0 0,1 0 0 0 0,-1 1 0 0 0,0-1 0 0 0,-1 0 0 0 0,-1-2 0 0 0,-14-9-207 0 0,-18-15 0 0 0,-7-5-343 0 0,-37-20-1056 0 0,-93-69 80 0 0,171 118 1592 0 0,-1 1-1 0 0,1-1 0 0 0,-1 0 1 0 0,1 0-1 0 0,0 0 1 0 0,0 0-1 0 0,1 0 0 0 0,-1 0 1 0 0,1 0-1 0 0,-1 0 1 0 0,1 0-1 0 0,0 0 1 0 0,0-5-1 0 0,1 2 77 0 0,0 1-1 0 0,0 0 1 0 0,0-1 0 0 0,1 1-1 0 0,0 0 1 0 0,0 0 0 0 0,0 0-1 0 0,0 0 1 0 0,1 0 0 0 0,0 1-1 0 0,0-1 1 0 0,0 1-1 0 0,0 0 1 0 0,1 0 0 0 0,0 0-1 0 0,0 0 1 0 0,0 0 0 0 0,0 1-1 0 0,0 0 1 0 0,8-4 0 0 0,-11 6-57 0 0,0 2-22 0 0,8 0-15 0 0,0 2-39 0 0,-3 5-9 0 0,-4-3 0 0 0,-1 1 0 0 0,1-1 0 0 0,-1 1 0 0 0,-1 0 0 0 0,1-1 0 0 0,-1 1 0 0 0,0 0 0 0 0,-1 5 0 0 0,-9 48 0 0 0,7-47 0 0 0,-1 5 0 0 0,-1 0 0 0 0,0-1 0 0 0,-2 1 0 0 0,0-1 0 0 0,-1-1 0 0 0,-13 21 0 0 0,-13 25 0 0 0,29-51 0 0 0,5-10 0 0 0,0 1 0 0 0,0-1 0 0 0,0 0 0 0 0,0 0 0 0 0,0 0 0 0 0,0 0 0 0 0,0 1 0 0 0,-1-1 0 0 0,1 0 0 0 0,0 0 0 0 0,0 0 0 0 0,0 0 0 0 0,0 1 0 0 0,0-1 0 0 0,0 0 0 0 0,0 0 0 0 0,0 0 0 0 0,0 1 0 0 0,0-1 0 0 0,0 0 0 0 0,0 0 0 0 0,0 0 0 0 0,1 0 0 0 0,-1 1 0 0 0,0-1 0 0 0,0 0 0 0 0,0 0 0 0 0,0 0 0 0 0,0 0 0 0 0,0 1 0 0 0,0-1 0 0 0,0 0 0 0 0,0 0 0 0 0,1 0 0 0 0,-1 0 0 0 0,0 0 0 0 0,0 0 0 0 0,0 1 0 0 0,0-1 0 0 0,0 0 0 0 0,1 0 0 0 0,-1 0 0 0 0,0 0 0 0 0,0 0 0 0 0,0 0 0 0 0,1 0 0 0 0,-1 0 0 0 0,0 0 0 0 0,0 0 0 0 0,0 0 0 0 0,0 0 0 0 0,1 0 0 0 0,-1 0 0 0 0,0 0 0 0 0,7-1 0 0 0,-3 1 0 0 0,17-4 0 0 0,-16 2 0 0 0,0 1 0 0 0,0-1 0 0 0,0 0 0 0 0,0 0 0 0 0,0 0 0 0 0,-1-1 0 0 0,1 0 0 0 0,-1 0 0 0 0,0 0 0 0 0,0 0 0 0 0,0-1 0 0 0,0 1 0 0 0,0-1 0 0 0,-1 0 0 0 0,1 0 0 0 0,-1-1 0 0 0,3-4 0 0 0,-1 1-422 0 0,0-1 0 0 0,0 0 0 0 0,-1-1 0 0 0,0 1 0 0 0,0-1 0 0 0,-1 0 1 0 0,0 0-1 0 0,1-10 0 0 0,-2 1-1600 0 0,0 0 1 0 0,-2 0 0 0 0,-1-28 0 0 0,-2 25-6993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4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7919 0 0,'21'39'1936'0'0,"-3"1"0"0"0,-1 0-1 0 0,16 64 1 0 0,-16-34 3141 0 0,11 96-1 0 0,-23-32-1607 0 0,0-6-351 0 0,0-97-2876 0 0,-4-29-179 0 0,1-4-1784 0 0,7-10-861 0 0,0-4-4198 0 0,-1-5-2541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 2383 0 0,'3'0'180'0'0,"17"-3"-390"0"0,-15 3 1346 0 0,-1 0 1 0 0,1 0-1 0 0,0 0 0 0 0,-1 0 1 0 0,6 2-1 0 0,-8-1-645 0 0,0-1 0 0 0,0 1 0 0 0,0-1-1 0 0,0 1 1 0 0,0 0 0 0 0,0 0 0 0 0,0 0 0 0 0,-1 0-1 0 0,1 0 1 0 0,0 1 0 0 0,-1-1 0 0 0,1 1 0 0 0,-1-1 0 0 0,1 1-1 0 0,-1-1 1 0 0,0 1 0 0 0,1-1 0 0 0,-1 1 0 0 0,0 0 0 0 0,0 0-1 0 0,0 0 1 0 0,-1 0 0 0 0,1 0 0 0 0,0 0 0 0 0,0 3-1 0 0,-1 2 376 0 0,1 0-1 0 0,-1 0 0 0 0,-1 1 1 0 0,0-1-1 0 0,0 0 0 0 0,-2 7 0 0 0,0 1-148 0 0,-6 25 296 0 0,-2 0 0 0 0,-2-1 0 0 0,-21 45 1 0 0,31-78-1006 0 0,-19 56-8 0 0,17-48 0 0 0,5-7 0 0 0,4-6 0 0 0,3-6 0 0 0,7-5 0 0 0,-1-1 0 0 0,0-1 0 0 0,-1 0 0 0 0,0 0 0 0 0,10-16 0 0 0,-5 8 0 0 0,19-19 0 0 0,-29 33 0 0 0,-1 0 0 0 0,1 1 0 0 0,0 0 0 0 0,1 0 0 0 0,-1 1 0 0 0,1-1 0 0 0,9-2 0 0 0,-15 6 0 0 0,1 0 0 0 0,-1 1 0 0 0,0-1 0 0 0,0 1 0 0 0,0-1 0 0 0,0 1 0 0 0,1 0 0 0 0,-1 0 0 0 0,0 0 0 0 0,0 0 0 0 0,1 0 0 0 0,-1 1 0 0 0,0-1 0 0 0,0 1 0 0 0,0-1 0 0 0,3 2 0 0 0,-2 0 0 0 0,0-1 0 0 0,0 1 0 0 0,0 0 0 0 0,-1 0 0 0 0,1 0 0 0 0,0 1 0 0 0,-1-1 0 0 0,0 1 0 0 0,4 3 0 0 0,1 6 0 0 0,0 0 0 0 0,0 0 0 0 0,-1 1 0 0 0,5 14 0 0 0,-8-19 0 0 0,4 10 0 0 0,-4-8 0 0 0,1 1 0 0 0,1-1 0 0 0,0 0 0 0 0,9 15 0 0 0,-12-23 0 0 0,-1 0 0 0 0,0 0 0 0 0,0-1 0 0 0,1 1 0 0 0,-1-1 0 0 0,1 1 0 0 0,0-1 0 0 0,-1 0 0 0 0,1 1 0 0 0,0-1 0 0 0,0 0 0 0 0,0 0 0 0 0,0 0 0 0 0,-1 0 0 0 0,1-1 0 0 0,1 1 0 0 0,-1-1 0 0 0,0 1 0 0 0,0-1 0 0 0,0 1 0 0 0,0-1 0 0 0,0 0 0 0 0,0 0 0 0 0,0 0 0 0 0,0-1 0 0 0,1 1 0 0 0,-1 0 0 0 0,0-1 0 0 0,0 1 0 0 0,2-2 0 0 0,6-2 0 0 0,0-1 0 0 0,0-1 0 0 0,-1 1 0 0 0,0-2 0 0 0,11-8 0 0 0,-14 9 0 0 0,0 1 0 0 0,1-1 0 0 0,0 2 0 0 0,0-1 0 0 0,0 1 0 0 0,0 0 0 0 0,1 1 0 0 0,0-1 0 0 0,0 2 0 0 0,0-1 0 0 0,9-1 0 0 0,-13 3 0 0 0,0 1 0 0 0,0-1 0 0 0,0 1 0 0 0,0 0 0 0 0,0 0 0 0 0,0 0 0 0 0,0 1 0 0 0,0-1 0 0 0,0 1 0 0 0,0 0 0 0 0,0 0 0 0 0,0 1 0 0 0,0-1 0 0 0,-1 1 0 0 0,1 0 0 0 0,-1 0 0 0 0,1 0 0 0 0,-1 0 0 0 0,1 1 0 0 0,-1-1 0 0 0,0 1 0 0 0,0 0 0 0 0,-1 0 0 0 0,1 0 0 0 0,0 0 0 0 0,-1 0 0 0 0,0 1 0 0 0,0-1 0 0 0,0 1 0 0 0,0 0 0 0 0,2 5 0 0 0,-1 1 0 0 0,0 0 0 0 0,0 0 0 0 0,-1 0 0 0 0,0 0 0 0 0,-1 1 0 0 0,0-1 0 0 0,-1 1 0 0 0,0-1 0 0 0,0 0 0 0 0,-1 1 0 0 0,-1-1 0 0 0,-2 11 0 0 0,0-7 0 0 0,0-1 0 0 0,-2 1 0 0 0,1-1 0 0 0,-1-1 0 0 0,-1 1 0 0 0,0-1 0 0 0,-1 0 0 0 0,-13 15 0 0 0,11-15-613 0 0,0-1-1 0 0,-1-1 1 0 0,0 1 0 0 0,-16 10 0 0 0,21-17 111 0 0,0 0 1 0 0,-1-1-1 0 0,0 1 1 0 0,1-1-1 0 0,-1 0 1 0 0,0-1-1 0 0,0 0 1 0 0,-1 0-1 0 0,1-1 1 0 0,-13 2-1 0 0,3-3-5944 0 0,-1 0-1269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1196 2303 0 0,'13'-23'70'0'0,"-1"0"0"0"0,15-42 0 0 0,11-52 43 0 0,-21 58 222 0 0,103-416 2495 0 0,-99 336-2136 0 0,-8 53 1211 0 0,23-89 0 0 0,-35 174-1698 0 0,-1-1-1 0 0,1 0 0 0 0,-1 1 1 0 0,0-1-1 0 0,1 0 1 0 0,-1 1-1 0 0,0-1 0 0 0,0 0 1 0 0,0 0-1 0 0,0 1 0 0 0,0-1 1 0 0,0 0-1 0 0,-1 1 0 0 0,1-1 1 0 0,-1 0-1 0 0,1 1 1 0 0,-2-5 1364 0 0,-1 6-926 0 0,1 0-375 0 0,1 0 0 0 0,-1 0-1 0 0,0 0 1 0 0,1 0 0 0 0,-1 0 0 0 0,0 1 0 0 0,1-1 0 0 0,-1 0 0 0 0,1 1 0 0 0,-1 0 0 0 0,1-1 0 0 0,-1 1 0 0 0,1 0 0 0 0,-1-1 0 0 0,1 1 0 0 0,-2 1 0 0 0,-1 2 19 0 0,0-1 1 0 0,0 1-1 0 0,1 0 1 0 0,0 0-1 0 0,0 0 1 0 0,0 0-1 0 0,0 1 1 0 0,0-1-1 0 0,-2 9 1 0 0,-1 2 355 0 0,-8 30 1 0 0,9-19-429 0 0,1 1 0 0 0,1 0 0 0 0,1 0 0 0 0,1 0 0 0 0,3 29 0 0 0,24 135 572 0 0,-7-73-32 0 0,-10-60 441 0 0,29 93 0 0 0,-2-54 767 0 0,-20-75-1233 0 0,-6-24-701 0 0,-8 1-68 0 0,1-1 1 0 0,-1 1-1 0 0,0-1 1 0 0,0 0-1 0 0,1 1 0 0 0,-1-1 1 0 0,0 0-1 0 0,-1 0 0 0 0,1-1 1 0 0,0 1-1 0 0,0 0 1 0 0,-1 0-1 0 0,0-1 0 0 0,1 1 1 0 0,1-6-1 0 0,2-6-482 0 0,7-25 1 0 0,-8 25 270 0 0,18-76-2036 0 0,-12 46 1071 0 0,7-46-1794 0 0,-15 66 2573 0 0,2 0 1 0 0,1 1 0 0 0,1 0-1 0 0,1 0 1 0 0,12-29-1 0 0,-20 56 639 0 0,0 0 0 0 0,0 0-1 0 0,0 0 1 0 0,0 0 0 0 0,1 0 0 0 0,-1 0-1 0 0,1 5 1 0 0,-2 15 638 0 0,0-12-467 0 0,0 0-1 0 0,0-1 0 0 0,1 1 0 0 0,1 0 1 0 0,0 0-1 0 0,0 0 0 0 0,1 0 0 0 0,1 0 0 0 0,0 0 1 0 0,1-1-1 0 0,5 17 0 0 0,-6-24-246 0 0,-1-1 0 0 0,1 1 0 0 0,0-1 0 0 0,1 1 0 0 0,-1-1 0 0 0,1 0-1 0 0,-1 0 1 0 0,1 0 0 0 0,0 0 0 0 0,0 0 0 0 0,0-1 0 0 0,6 4 0 0 0,-7-5-61 0 0,0 1 0 0 0,0-1-1 0 0,0 0 1 0 0,0-1 0 0 0,0 1 0 0 0,0 0 0 0 0,0-1 0 0 0,1 1-1 0 0,-1-1 1 0 0,0 0 0 0 0,0 0 0 0 0,1 0 0 0 0,-1 0 0 0 0,0 0-1 0 0,1 0 1 0 0,-1 0 0 0 0,0-1 0 0 0,0 1 0 0 0,0-1 0 0 0,1 0 0 0 0,-1 0-1 0 0,0 1 1 0 0,3-3 0 0 0,0 0-38 0 0,-1-1-1 0 0,1 1 1 0 0,-1-1-1 0 0,0 0 1 0 0,0 0-1 0 0,0 0 1 0 0,0-1-1 0 0,-1 0 1 0 0,5-7-1 0 0,1-4 1 0 0,10-28-1 0 0,-9 19 25 0 0,-8 19-54 0 0,0-1 0 0 0,0 1 0 0 0,-1 0 0 0 0,1-10 0 0 0,-2 12 0 0 0,0-7 0 0 0,-5 0 0 0 0,4 10 1 0 0,-1 0 0 0 0,1-1 0 0 0,-1 2 0 0 0,1-1-1 0 0,-1 0 1 0 0,1 0 0 0 0,-1 0 0 0 0,0 1 0 0 0,1-1 0 0 0,-1 1 0 0 0,0 0 0 0 0,0-1 0 0 0,1 1-1 0 0,-1 0 1 0 0,0 0 0 0 0,-2 0 0 0 0,-30 4-240 0 0,-2 3-1470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11375 0 0,'4'7'513'0'0,"0"0"-1"0"0,0 0 1 0 0,1 0-1 0 0,0-1 0 0 0,1 0 1 0 0,-1 0-1 0 0,1 0 1 0 0,0-1-1 0 0,12 9 0 0 0,-6-7 1055 0 0,0 0 0 0 0,1 0 0 0 0,0-1 0 0 0,23 7 0 0 0,-25-10-1061 0 0,-1-1 1 0 0,14 1 0 0 0,7 2-107 0 0,-15-3-12 0 0,-1 0 1 0 0,27-1-1 0 0,-37-1-213 0 0,-4 0-132 0 0,0 0 0 0 0,-1 0 1 0 0,1-1-1 0 0,0 1 0 0 0,-1 0 1 0 0,1 0-1 0 0,0 0 0 0 0,0 0 1 0 0,-1 1-1 0 0,1-1 0 0 0,0 0 1 0 0,0 0-1 0 0,-1 0 0 0 0,1 1 0 0 0,0-1 1 0 0,-1 0-1 0 0,1 1 0 0 0,0-1 1 0 0,-1 0-1 0 0,1 1 0 0 0,-1-1 1 0 0,1 1-1 0 0,-1-1 0 0 0,1 1 1 0 0,0-1-1 0 0,-1 1 0 0 0,0-1 1 0 0,1 1-1 0 0,-1 0 0 0 0,1-1 0 0 0,-1 1 1 0 0,0 0-1 0 0,0-1 0 0 0,1 1 1 0 0,-1 0-1 0 0,0 0 0 0 0,0-1 1 0 0,0 1-1 0 0,0 0 0 0 0,1-1 1 0 0,-1 1-1 0 0,0 0 0 0 0,0 0 1 0 0,-1-1-1 0 0,1 1 0 0 0,0 1 0 0 0,-1 1 124 0 0,0 0 0 0 0,0 0 0 0 0,0 0 0 0 0,0-1-1 0 0,-1 1 1 0 0,1 0 0 0 0,-1-1 0 0 0,0 1 0 0 0,0-1 0 0 0,-2 3-1 0 0,-6 4-84 0 0,-1 0-1 0 0,0-1 1 0 0,-1 0-1 0 0,1-1 0 0 0,-2 0 1 0 0,1-1-1 0 0,0 0 1 0 0,-1-1-1 0 0,0 0 1 0 0,-1-2-1 0 0,1 1 0 0 0,-1-1 1 0 0,1-1-1 0 0,-1-1 1 0 0,-14 1-1 0 0,21-2-827 0 0,0-1 1 0 0,0 0-1 0 0,0 0 0 0 0,-8-3 0 0 0,13 4 274 0 0,0-1-1 0 0,-1 0 0 0 0,1 1 0 0 0,0-1 1 0 0,0 0-1 0 0,0 0 0 0 0,0-1 0 0 0,0 1 1 0 0,0 0-1 0 0,0-1 0 0 0,0 1 1 0 0,0-1-1 0 0,0 0 0 0 0,1 1 0 0 0,-1-1 1 0 0,0-2-1 0 0,-2-9-8586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6303 0 0,'5'5'268'0'0,"1"0"0"0"0,0 0 0 0 0,-1 0 0 0 0,0 1 0 0 0,0 0 0 0 0,0 0 0 0 0,6 11 0 0 0,-5-6 2407 0 0,-1 0 1 0 0,4 12 0 0 0,7 14 3772 0 0,-11-27-5132 0 0,0 1 1 0 0,-1 0 0 0 0,0 1-1 0 0,-1-1 1 0 0,2 15 0 0 0,-4 49 619 0 0,0-72-1927 0 0,0 2-7 0 0,-9 13-4 0 0,6-14-70 0 0,0-1 1 0 0,0 0-1 0 0,0 0 0 0 0,0 1 1 0 0,0-1-1 0 0,-1-1 0 0 0,0 1 1 0 0,1 0-1 0 0,-1 0 0 0 0,0-1 1 0 0,0 0-1 0 0,-1 0 0 0 0,1 0 1 0 0,0 0-1 0 0,-1 0 0 0 0,1 0 1 0 0,-1-1-1 0 0,0 0 0 0 0,1 0 1 0 0,-1 0-1 0 0,0 0 0 0 0,0 0 1 0 0,1-1-1 0 0,-1 0 0 0 0,0 0 1 0 0,0 0-1 0 0,0 0 0 0 0,0 0 1 0 0,-3-2-1 0 0,-4 0-623 0 0,0-1 1 0 0,1 0-1 0 0,0 0 1 0 0,-1-1-1 0 0,1-1 0 0 0,1 0 1 0 0,-1 0-1 0 0,1-1 1 0 0,-11-8-1 0 0,-8-8-9473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12:55:36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724 569 24575,'1'-66'0,"1"35"0,-2 0 0,-1 0 0,-1 1 0,-8-41 0,1 40 0,-5-25 0,11 46 0,0 0 0,0 0 0,-1 1 0,0-1 0,-1 1 0,-9-15 0,-2-3 0,5 7 0,-1 1 0,-26-31 0,35 47 0,0 1 0,1 0 0,-1 0 0,0 0 0,0 0 0,0 0 0,0 1 0,0 0 0,-1-1 0,1 1 0,0 0 0,-1 1 0,1-1 0,0 1 0,-6-1 0,-8 0 0,-33 3 0,19 0 0,19-1 0,-1 1 0,1 0 0,0 1 0,0 0 0,0 1 0,1 0 0,-1 1 0,1 0 0,-16 10 0,-1 0 0,22-12 0,1 1 0,0 1 0,0-1 0,1 1 0,-1 0 0,1 0 0,0 0 0,1 0 0,-7 12 0,-16 20 0,21-31 0,0-1 0,1 1 0,-1 0 0,1 0 0,0 0 0,1 0 0,-1 1 0,-3 11 0,0 0 0,-2-1 0,0 1 0,-1-2 0,-16 22 0,16-24 0,5-6 0,1 0 0,0 0 0,0 1 0,1-1 0,0 1 0,-3 15 0,-1 0 0,-7 19 0,9-31 0,1 1 0,0-1 0,1 1 0,0 0 0,-1 24 0,3 12 0,3 137 0,0-174 0,0 0 0,0 0 0,2 0 0,-1-1 0,1 1 0,1-1 0,0 0 0,0 0 0,1-1 0,1 1 0,-1-1 0,2-1 0,-1 1 0,2-1 0,10 9 0,11 14 0,-24-25 0,-1 0 0,1-1 0,0 0 0,1 0 0,-1-1 0,11 6 0,25 16 0,55 42 0,-78-56 0,0-1 0,1-1 0,30 12 0,-2 0 0,-17-8 0,44 16 0,-63-27 0,0-1 0,0 0 0,0-1 0,0 0 0,1 0 0,-1-2 0,16 0 0,-25 0 0,0 0 0,0-1 0,0 1 0,0-1 0,0 0 0,0 0 0,0 0 0,0 0 0,0 0 0,0-1 0,-1 1 0,1-1 0,0 0 0,-1 1 0,1-1 0,-1-1 0,0 1 0,0 0 0,0 0 0,0-1 0,0 0 0,0 1 0,-1-1 0,1 0 0,1-5 0,1-4 0,-1 0 0,-1 0 0,0-1 0,0 1 0,-1-16 0,3-24 0,3 4 0,-3-1 0,-4-96 0,-2 58 0,2 54 120,1 12-417,-1 0 0,-1 0 0,-1 0 0,-5-25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8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38 7199 0 0,'-90'-38'768'0'0,"104"55"-768"0"0,-3-3 1952 0 0,-4 0 360 0 0,7 3 80 0 0,-4-1 8 0 0,-6-2-1256 0 0,1-2-256 0 0,6 2-56 0 0,-3-1 0 0 0,-2-2-584 0 0,-1 0-120 0 0,1-1-16 0 0,0 1-5752 0 0,-1 2-1152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3655 0 0,'11'6'102'0'0,"1"0"0"0"0,0-1 0 0 0,17 5 0 0 0,11 5 2022 0 0,-6 0 1795 0 0,-1 2 0 0 0,-1 1 0 0 0,41 30 0 0 0,-66-42-2924 0 0,0 0 0 0 0,10 14-1 0 0,0-1 314 0 0,-16-19-969 0 0,-1 1-53 0 0,2 3-207 0 0,-1-2-198 0 0,-6 0-176 0 0,4-2 282 0 0,1 0-1 0 0,0 1 1 0 0,0-1 0 0 0,-1 0-1 0 0,1 0 1 0 0,0 0 0 0 0,0 0-1 0 0,-1 1 1 0 0,1-1 0 0 0,0 0-1 0 0,-1 0 1 0 0,1 0 0 0 0,0 0-1 0 0,-1 0 1 0 0,1 0-1 0 0,0 0 1 0 0,0 0 0 0 0,-1 0-1 0 0,1 0 1 0 0,0 0 0 0 0,-1 0-1 0 0,1 0 1 0 0,0 0 0 0 0,-1 0-1 0 0,1 0 1 0 0,0 0-1 0 0,-1 0 1 0 0,1 0 0 0 0,-1-1-1 0 0,-16-9-566 0 0,1-1 0 0 0,0-1-1 0 0,1-1 1 0 0,0 0 0 0 0,1-1-1 0 0,-13-16 1 0 0,15 17 515 0 0,0 0 0 0 0,2-1 0 0 0,-1-1 0 0 0,2 1 0 0 0,0-2 0 0 0,-8-15 0 0 0,17 29 82 0 0,-1 0 0 0 0,0 1 0 0 0,1-1 0 0 0,0 0 1 0 0,-1 0-1 0 0,1 0 0 0 0,0 1 0 0 0,0-1 0 0 0,0 0 0 0 0,0 0 0 0 0,0 0 0 0 0,0 1 0 0 0,0-1 0 0 0,1 0 0 0 0,-1 0 0 0 0,1 1 0 0 0,-1-1 1 0 0,1 0-1 0 0,0 1 0 0 0,1-3 0 0 0,-1 2 38 0 0,1 0 0 0 0,0 0 0 0 0,0 0 0 0 0,0 0 0 0 0,0 1 0 0 0,0-1-1 0 0,0 0 1 0 0,0 1 0 0 0,1 0 0 0 0,-1 0 0 0 0,0 0 0 0 0,1 0 0 0 0,3-1 0 0 0,18-5 1116 0 0,39-4 1 0 0,-14 3 182 0 0,-45 7-888 0 0,3 0-46 0 0,49-14 240 0 0,-11 4 335 0 0,87-13-1 0 0,-123 24-728 0 0,0 0-1 0 0,0 0 0 0 0,0 1 1 0 0,0 1-1 0 0,0-1 1 0 0,-1 1-1 0 0,1 1 1 0 0,10 4-1 0 0,-17-6-251 0 0,0 0 0 0 0,-1 0 1 0 0,1 0-1 0 0,-1 0 0 0 0,1 0 0 0 0,-1 0 0 0 0,1 0 0 0 0,-1 1 0 0 0,0-1 0 0 0,1 0 0 0 0,-1 1 0 0 0,0-1 0 0 0,0 1 0 0 0,0 0 0 0 0,0-1 0 0 0,0 1 0 0 0,-1 0 0 0 0,1-1 0 0 0,0 1 1 0 0,-1 0-1 0 0,1 0 0 0 0,-1 3 0 0 0,1 1 10 0 0,-1-1-1 0 0,0 1 1 0 0,0-1 0 0 0,0 1 0 0 0,-1 0 0 0 0,-1 5 0 0 0,0-2-24 0 0,-1-1 0 0 0,0 1 0 0 0,-1 0 0 0 0,0-1 0 0 0,0 0 0 0 0,-1 0 0 0 0,-10 14 0 0 0,7-11 0 0 0,-1-1 0 0 0,-1 0 0 0 0,1-1 0 0 0,-21 15 0 0 0,19-16-1326 0 0,-1 0-1 0 0,1-1 1 0 0,-26 10 0 0 0,32-15 565 0 0,-1 0 0 0 0,0-1 0 0 0,0 1 1 0 0,0-1-1 0 0,0 0 0 0 0,0-1 0 0 0,0 1 1 0 0,0-1-1 0 0,0 0 0 0 0,0-1 0 0 0,-8-1 1 0 0,-3-2-7198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1 658 1951 0 0,'3'0'147'0'0,"0"-1"-113"0"0,0 0-1 0 0,0 1-1 0 0,0-1 0 0 0,0 1 0 0 0,0 0 1 0 0,0 0-1 0 0,0 0 0 0 0,0 0 1 0 0,0 0-1 0 0,0 1 0 0 0,0-1 0 0 0,0 1 1 0 0,0 0-1 0 0,0 0 0 0 0,0 0 1 0 0,5 3-1 0 0,-2 1 46 0 0,0 1 1 0 0,0 0-1 0 0,0 1 1 0 0,0 0 0 0 0,-1 0-1 0 0,0 0 1 0 0,-1 0-1 0 0,0 1 1 0 0,0 0-1 0 0,0 0 1 0 0,3 13-1 0 0,1 7 556 0 0,-2 1-1 0 0,-1-1 1 0 0,2 42 0 0 0,-5 88 8161 0 0,-3-90 120 0 0,1-70-8794 0 0,1 0 0 0 0,0 0 0 0 0,-1 0-1 0 0,1 0 1 0 0,0 0 0 0 0,0 0-1 0 0,2-4 1 0 0,3-5 63 0 0,5-24-70 0 0,-2 0 0 0 0,5-37 0 0 0,-5 25-594 0 0,3-19-2597 0 0,4-117 0 0 0,-15-68-6132 0 0,-2 188 7643 0 0,1 3-233 0 0,2-1 0 0 0,17-90 0 0 0,-18 144 1969 0 0,1 0 0 0 0,0 0 0 0 0,0 0 0 0 0,5-10 1967 0 0,-4 18-495 0 0,-2-1-1521 0 0,0 0 1 0 0,-1 0-1 0 0,1 1 1 0 0,-1-1-1 0 0,1 0 1 0 0,-1 0-1 0 0,1 0 1 0 0,0 0-1 0 0,-1 0 0 0 0,1 1 1 0 0,-1-1-1 0 0,1 0 1 0 0,-1 0-1 0 0,1 1 1 0 0,-1-1-1 0 0,1 0 1 0 0,-1 1-1 0 0,1 0 1 0 0,4 6 556 0 0,0 0 0 0 0,-1 0 0 0 0,0 1 0 0 0,-1-1 0 0 0,1 1 0 0 0,-1 0 0 0 0,-1 0 0 0 0,0 1 0 0 0,0-1 0 0 0,2 15 0 0 0,-3 7 712 0 0,-3 52-1 0 0,1-42-324 0 0,-6 58 930 0 0,0 44 970 0 0,9-109-1969 0 0,-1-30-721 0 0,0-2-19 0 0,0-1-252 0 0,-1 1 1 0 0,1-1 0 0 0,-1 1-1 0 0,1-1 1 0 0,-1 0 0 0 0,1 1-1 0 0,-1-1 1 0 0,1 0 0 0 0,-1 0-1 0 0,1 1 1 0 0,0-1 0 0 0,-1 0-1 0 0,1 0 1 0 0,-1 0 0 0 0,1 0-1 0 0,0 0 1 0 0,-1 0-1 0 0,1 0 1 0 0,0 0 0 0 0,-1 0-1 0 0,1 0 1 0 0,-1 0 0 0 0,1 0-1 0 0,0 0 1 0 0,-1-1 0 0 0,1 1-1 0 0,-1 0 1 0 0,2-1 0 0 0,0 0 8 0 0,-1-1 0 0 0,1 1 0 0 0,-1 0 1 0 0,1-1-1 0 0,-1 1 0 0 0,0-1 1 0 0,0 0-1 0 0,1 1 0 0 0,0-4 0 0 0,2-3 23 0 0,0-1-1 0 0,0 0 1 0 0,2-12-1 0 0,7-43-338 0 0,-2 0 1 0 0,2-91-1 0 0,-6 51 107 0 0,-6 97 214 0 0,0-1-1 0 0,0 1 1 0 0,1 0 0 0 0,0 0-1 0 0,0 0 1 0 0,1 0 0 0 0,-1 0-1 0 0,2 0 1 0 0,-1 1-1 0 0,6-9 1 0 0,-6 11-3 0 0,0 1-1 0 0,-1 0 1 0 0,1 0 0 0 0,0 0 0 0 0,1 0-1 0 0,-1 0 1 0 0,0 1 0 0 0,1 0-1 0 0,0-1 1 0 0,-1 1 0 0 0,1 1-1 0 0,0-1 1 0 0,0 0 0 0 0,0 1 0 0 0,0 0-1 0 0,0 0 1 0 0,1 0 0 0 0,-1 1-1 0 0,5-1 1 0 0,6 1 132 0 0,-1 0 0 0 0,0 1 0 0 0,0 0 0 0 0,18 5 0 0 0,-26-5-74 0 0,-1 0 1 0 0,1 1 0 0 0,-1 0 0 0 0,0 0 0 0 0,0 1 0 0 0,0-1-1 0 0,0 1 1 0 0,0 0 0 0 0,-1 0 0 0 0,1 1 0 0 0,-1-1-1 0 0,0 1 1 0 0,7 7 0 0 0,-2 1 164 0 0,-6-9-176 0 0,0 1 1 0 0,-1-1 0 0 0,1 0-1 0 0,-1 1 1 0 0,0 0-1 0 0,0-1 1 0 0,0 1 0 0 0,0 0-1 0 0,1 5 1 0 0,0 5 233 0 0,0 0 0 0 0,1 24 0 0 0,0 3 216 0 0,-5-39-484 0 0,1 2-330 0 0,-1 2-895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217 190 3599 0 0,'-26'216'1673'0'0,"7"-123"3063"0"0,-44 130 1 0 0,-12 21 3164 0 0,69-204-6566 0 0,5-34-1035 0 0,1 0-1 0 0,-1 0 1 0 0,0 0-1 0 0,-1 0 1 0 0,0 0-1 0 0,-3 9 1 0 0,5-14-273 0 0,-1-1 0 0 0,1 0 0 0 0,0 1 0 0 0,0-1 0 0 0,-1 1 0 0 0,1-1 0 0 0,0 1 1 0 0,-1-1-1 0 0,1 0 0 0 0,0 1 0 0 0,-1-1 0 0 0,1 0 0 0 0,0 1 0 0 0,-1-1 0 0 0,1 0 0 0 0,-1 1 0 0 0,1-1 1 0 0,-1 0-1 0 0,1 0 0 0 0,0 1 0 0 0,-1-1 0 0 0,1 0 0 0 0,-1 0 0 0 0,1 0 0 0 0,-1 0 0 0 0,1 0 0 0 0,-1 0 0 0 0,0 0 1 0 0,1 0-1 0 0,-1 0 0 0 0,1 0-25 0 0,-1 0 0 0 0,1 0 0 0 0,0 0 0 0 0,0 0 0 0 0,0 0 0 0 0,0 0 0 0 0,0 0 1 0 0,0 0-1 0 0,-1-1 0 0 0,1 1 0 0 0,0 0 0 0 0,0 0 0 0 0,0 0 0 0 0,0 0 0 0 0,0 0 0 0 0,0 0 0 0 0,0 0 1 0 0,0-1-1 0 0,-1 1 0 0 0,1 0 0 0 0,0 0 0 0 0,0 0 0 0 0,0 0 0 0 0,0 0 0 0 0,0 0 0 0 0,0-1 0 0 0,0 1 1 0 0,0 0-1 0 0,0 0 0 0 0,0 0 0 0 0,0 0 0 0 0,0 0 0 0 0,0-1 0 0 0,0 1 0 0 0,0 0 0 0 0,0 0 0 0 0,0 0 1 0 0,0 0-1 0 0,0-1 0 0 0,10-45-1016 0 0,1 1 0 0 0,2 0 0 0 0,37-85 0 0 0,-43 116 679 0 0,1-4-772 0 0,12-22-1 0 0,-17 36 947 0 0,0-1 0 0 0,0 1 1 0 0,0-1-1 0 0,1 1 0 0 0,0 0 0 0 0,0 1 0 0 0,0-1 0 0 0,0 0 0 0 0,7-3 0 0 0,-8 5 133 0 0,-1 1-1 0 0,1 0 1 0 0,0 0 0 0 0,0 0-1 0 0,0 1 1 0 0,3-1 0 0 0,-4 1 110 0 0,1 2 70 0 0,1 1 24 0 0,1 1-1 0 0,-1 0 1 0 0,0 0-1 0 0,0 0 1 0 0,0 0-1 0 0,-1 1 1 0 0,0 0-1 0 0,0-1 1 0 0,0 1-1 0 0,0 0 0 0 0,-1 1 1 0 0,0-1-1 0 0,0 0 1 0 0,0 1-1 0 0,-1-1 1 0 0,1 1-1 0 0,0 10 1 0 0,5 81 3206 0 0,-7-95-3281 0 0,1 1 0 0 0,-1-1 0 0 0,1 1-1 0 0,-1-1 1 0 0,1 0 0 0 0,0 0 0 0 0,0 1-1 0 0,0-1 1 0 0,0 0 0 0 0,3 4-1 0 0,-3-5 151 0 0,1-2-40 0 0,2-1-176 0 0,0 0 0 0 0,0 0 0 0 0,0-1 0 0 0,0 0 0 0 0,0 0 1 0 0,-1 0-1 0 0,1 0 0 0 0,-1 0 0 0 0,0-1 0 0 0,0 0 0 0 0,0 1 0 0 0,3-7 0 0 0,5-8-174 0 0,11-29 0 0 0,-16 36 26 0 0,43-125-2195 0 0,-45 118 1361 0 0,5-32 1 0 0,-1-2-493 0 0,-3 32 971 0 0,-1-2-353 0 0,2 1 0 0 0,0 0 1 0 0,1 0-1 0 0,14-28 0 0 0,-20 48 563 0 0,0 4 272 0 0,5 11 393 0 0,0 0-1 0 0,-1 0 0 0 0,6 29 1 0 0,3 50 1977 0 0,-6-35-962 0 0,-3-7 46 0 0,-4-35-825 0 0,1 1 0 0 0,0-1 0 0 0,8 25 0 0 0,-10-39-580 0 0,1-1 0 0 0,-1 1 0 0 0,1-1 0 0 0,0 0 0 0 0,0 1 0 0 0,-1-1 0 0 0,1 0 0 0 0,0 1-1 0 0,0-1 1 0 0,1 0 0 0 0,-1 0 0 0 0,0 0 0 0 0,0 0 0 0 0,3 2 0 0 0,-2-3-33 0 0,-1-1-1 0 0,1 1 1 0 0,0 0 0 0 0,0-1 0 0 0,-1 1-1 0 0,1-1 1 0 0,0 0 0 0 0,-1 0-1 0 0,1 0 1 0 0,-1 1 0 0 0,1-1-1 0 0,-1-1 1 0 0,1 1 0 0 0,-1 0 0 0 0,0 0-1 0 0,1 0 1 0 0,-1-1 0 0 0,0 1-1 0 0,0-1 1 0 0,0 1 0 0 0,1-3-1 0 0,2-3-12 0 0,0-1-1 0 0,6-16 1 0 0,-8 20-9 0 0,5-19-544 0 0,0 0 0 0 0,-2-1 1 0 0,0 0-1 0 0,-2 0 0 0 0,1-43 0 0 0,-5 8-1685 0 0,-10-71 0 0 0,3 91 1193 0 0,-1 0 1 0 0,-1 1 0 0 0,-25-56 0 0 0,0-5-262 0 0,30 87 1373 0 0,4 9 802 0 0,2 6-173 0 0,20 40 920 0 0,-1 1 0 0 0,-3 2 0 0 0,-1-1 0 0 0,13 66 0 0 0,6 99 1078 0 0,-18-98-1409 0 0,-10-53-240 0 0,-3 1 0 0 0,-8 108 0 0 0,1-75-616 0 0,-16 225 213 0 0,17-305-659 0 0,0 0 0 0 0,-4 15 0 0 0,5-24 0 0 0,0 0 0 0 0,-1 0 0 0 0,0 0 0 0 0,1 0 0 0 0,-1-1 0 0 0,0 1 0 0 0,-1 0 0 0 0,1-1 0 0 0,-1 0 0 0 0,1 0 0 0 0,-5 4 0 0 0,7-6 0 0 0,-1-1 0 0 0,0 1 0 0 0,0-1 0 0 0,0 1 0 0 0,0 0 0 0 0,0-1 0 0 0,0 0 0 0 0,0 1 0 0 0,0-1 0 0 0,0 0 0 0 0,0 1 0 0 0,0-1 0 0 0,0 0 0 0 0,0 0 0 0 0,0 0 0 0 0,0 0 0 0 0,0 0 0 0 0,0 0 0 0 0,0 0 0 0 0,0 0 0 0 0,0 0 0 0 0,-1-1 0 0 0,-1 0 0 0 0,1 0 0 0 0,0 0 0 0 0,0 0 0 0 0,0 0 0 0 0,0-1 0 0 0,0 1 0 0 0,0-1 0 0 0,0 0 0 0 0,-2-1 0 0 0,-2-4 0 0 0,0-1 0 0 0,0 0 0 0 0,-8-15 0 0 0,6 7-462 0 0,2 0 1 0 0,0-1-1 0 0,-6-24 0 0 0,4 12-292 0 0,-7-31-1991 0 0,3-4-4026 0 0,4-8-2144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98 11231 0 0,'0'0'860'0'0,"5"2"-561"0"0,5 2-155 0 0,-1 1 1 0 0,15 9-1 0 0,-19-11 577 0 0,0 1-1 0 0,0 0 1 0 0,0 1-1 0 0,4 4 1 0 0,-7-7-378 0 0,0 1-1 0 0,0-1 1 0 0,0 0 0 0 0,0 1-1 0 0,0-1 1 0 0,-1 1 0 0 0,1 0-1 0 0,-1-1 1 0 0,0 1 0 0 0,0 0-1 0 0,0 0 1 0 0,0 0 0 0 0,0 0-1 0 0,-1 0 1 0 0,1 0 0 0 0,-1 4-1 0 0,4 29 1984 0 0,-2-29-1993 0 0,-1-1 0 0 0,-1 1 0 0 0,1-1-1 0 0,-1 1 1 0 0,0 0 0 0 0,-2 6 0 0 0,1-3 12 0 0,-5 16 458 0 0,5-25-822 0 0,1-1 0 0 0,-1 1 0 0 0,1-1 0 0 0,-1 1 0 0 0,1-1 0 0 0,-1 1 0 0 0,0-1-1 0 0,1 0 1 0 0,-1 1 0 0 0,0-1 0 0 0,1 0 0 0 0,-1 0 0 0 0,0 1 0 0 0,1-1 0 0 0,-1 0 0 0 0,0 0 0 0 0,-1 0 0 0 0,1 0-73 0 0,1 0 0 0 0,-1 0 1 0 0,0 0-1 0 0,1 0 0 0 0,-1 1 1 0 0,0-1-1 0 0,1 0 0 0 0,-1 0 1 0 0,0 0-1 0 0,1 1 0 0 0,-1-1 1 0 0,1 0-1 0 0,-1 1 0 0 0,0-1 1 0 0,1 1-1 0 0,-1-1 0 0 0,0 1 1 0 0,-2-14-2155 0 0,0-10-251 0 0,0 0-1 0 0,2 0 0 0 0,3-35 1 0 0,-2 38 1180 0 0,1 6 515 0 0,1 1 0 0 0,-1-1 0 0 0,8-24 0 0 0,-7 31 833 0 0,0 1-1 0 0,1-1 1 0 0,0 1 0 0 0,0 0-1 0 0,0-1 1 0 0,1 1-1 0 0,0 1 1 0 0,0-1 0 0 0,5-5-1 0 0,-5 8 416 0 0,0 0-1 0 0,0 0 1 0 0,0 0-1 0 0,1 1 1 0 0,-1 0-1 0 0,1 0 1 0 0,0 0-1 0 0,0 0 1 0 0,0 1-1 0 0,0 0 1 0 0,0 0-1 0 0,0 0 1 0 0,0 0-1 0 0,0 1 1 0 0,0 0-1 0 0,7 0 1 0 0,-10 0 618 0 0,21 7 1754 0 0,-21-6-2083 0 0,-1 2-79 0 0,0 1-484 0 0,1 1-1 0 0,-1 0 1 0 0,0 0 0 0 0,0 0 0 0 0,0 0 0 0 0,-1 1-1 0 0,0-1 1 0 0,0 0 0 0 0,0 0 0 0 0,-1 0 0 0 0,0 0 0 0 0,1 0-1 0 0,-2 0 1 0 0,1 0 0 0 0,-1 0 0 0 0,1 0 0 0 0,-1-1-1 0 0,-1 1 1 0 0,-2 5 0 0 0,-7 9 123 0 0,0-1 0 0 0,-1 0 0 0 0,-18 19 0 0 0,0-6 63 0 0,31-30-355 0 0,0-1 0 0 0,-1 0 0 0 0,1 0-1 0 0,0 0 1 0 0,0 0 0 0 0,0 0 0 0 0,0 1-1 0 0,0-1 1 0 0,0 0 0 0 0,0 0 0 0 0,0 0-1 0 0,0 0 1 0 0,0 0 0 0 0,0 1 0 0 0,0-1-1 0 0,0 0 1 0 0,0 0 0 0 0,0 0 0 0 0,0 0-1 0 0,0 1 1 0 0,0-1 0 0 0,0 0 0 0 0,1 0 0 0 0,-1 0-1 0 0,0 0 1 0 0,0 0 0 0 0,0 0 0 0 0,0 1-1 0 0,0-1 1 0 0,0 0 0 0 0,0 0 0 0 0,0 0-1 0 0,1 0 1 0 0,-1 0 0 0 0,0 0 0 0 0,10 9-83 0 0,-9-9 75 0 0,0 0-1 0 0,-1 1 0 0 0,1-1 0 0 0,0 0 1 0 0,0 1-1 0 0,-1-1 0 0 0,1 0 0 0 0,0 0 1 0 0,0 0-1 0 0,0 0 0 0 0,0 0 0 0 0,-1 0 1 0 0,1 0-1 0 0,0 0 0 0 0,1 0 0 0 0,1 0 1 0 0,0 0 5 0 0,-1 0 0 0 0,1 1 0 0 0,0-1 0 0 0,-1 0 0 0 0,1 0 0 0 0,-1-1 0 0 0,1 1 0 0 0,-1 0 0 0 0,1-1 0 0 0,-1 0 0 0 0,4 0 0 0 0,2-2 0 0 0,68-22 227 0 0,-75 25-67 0 0,-1 0-168 0 0,0-1 1 0 0,0 1-1 0 0,0 0 1 0 0,-1 0-1 0 0,1-1 1 0 0,0 1-1 0 0,0 0 1 0 0,0 0-1 0 0,-1 0 1 0 0,1-1-1 0 0,0 1 0 0 0,0 0 1 0 0,-1 0-1 0 0,1 0 1 0 0,0 0-1 0 0,-1 0 1 0 0,1 0-1 0 0,0-1 1 0 0,-1 1-1 0 0,1 0 1 0 0,0 0-1 0 0,0 0 1 0 0,-1 0-1 0 0,1 0 1 0 0,0 0-1 0 0,-1 0 1 0 0,0 1-1 0 0,-133 90 72 0 0,-3 21 98 0 0,61-47-153 0 0,-158 115 43 0 0,144-112-40 0 0,67-51 121 0 0,-29 14 0 0 0,45-27 69 0 0,5-3 1134 0 0,4-3-930 0 0,9-12-135 0 0,1 2-1 0 0,0-1 0 0 0,2 2 1 0 0,-1 0-1 0 0,1 0 0 0 0,23-12 1 0 0,101-46 518 0 0,-77 40-744 0 0,77-41-40 0 0,26-13-6 0 0,-76 44 1 0 0,34-17 0 0 0,-102 44 0 0 0,-12 7 0 0 0,0 0 0 0 0,0 1 0 0 0,0 0 0 0 0,11-3 0 0 0,-29 13-1174 0 0,-38 26-8044 0 0,21-16-414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32 7975 0 0,'7'4'317'0'0,"1"0"-1"0"0,-1 1 0 0 0,0 1 1 0 0,0-1-1 0 0,0 1 1 0 0,-1 0-1 0 0,0 1 0 0 0,0-1 1 0 0,-1 1-1 0 0,9 14 0 0 0,0 4 4102 0 0,21 52-1 0 0,-24-50-2665 0 0,5 10 733 0 0,-15-35-1469 0 0,-1-2-1008 0 0,0 0 0 0 0,0 0 0 0 0,0 0 0 0 0,1 1 0 0 0,-1-1-1 0 0,0 0 1 0 0,0 0 0 0 0,0 0 0 0 0,0 0 0 0 0,0 0 0 0 0,1 0 0 0 0,-1 0 0 0 0,0 0 0 0 0,0 1-1 0 0,0-1 1 0 0,0 0 0 0 0,0 0 0 0 0,0 0 0 0 0,1 0 0 0 0,-1 0 0 0 0,0 1 0 0 0,0-1 0 0 0,0 0-1 0 0,0 0 1 0 0,0 0 0 0 0,0 0 0 0 0,0 1 0 0 0,0-1 0 0 0,0 0 0 0 0,0 0 0 0 0,0 0 0 0 0,0 1-1 0 0,0-1-10 0 0,0 0-1 0 0,0 1 0 0 0,0-1 0 0 0,0 0 0 0 0,1 1 0 0 0,-1-1 0 0 0,0 0 0 0 0,0 0 0 0 0,0 1 0 0 0,0-1 0 0 0,0 0 0 0 0,0 0 0 0 0,1 1 0 0 0,-1-1 0 0 0,0 0 0 0 0,0 0 0 0 0,0 1 0 0 0,1-1 0 0 0,-1 0 0 0 0,0 0 0 0 0,0 0 0 0 0,1 1 0 0 0,-1-1 0 0 0,0 0 0 0 0,1 0 0 0 0,-1 0 0 0 0,0 0 0 0 0,0 0 0 0 0,1 0 0 0 0,0 1-59 0 0,0-1 0 0 0,1 0 0 0 0,-1 0 0 0 0,0 0 0 0 0,0 0 0 0 0,0 0 0 0 0,0-1 0 0 0,0 1 0 0 0,0 0 0 0 0,0 0 0 0 0,0-1 0 0 0,0 1 0 0 0,0-1 0 0 0,0 1 0 0 0,0-1 0 0 0,0 1 0 0 0,0-1-1 0 0,0 1 1 0 0,1-2 0 0 0,0 0-68 0 0,-1 0-1 0 0,1 1 0 0 0,-1-1 0 0 0,0 0 1 0 0,1 0-1 0 0,-1 0 0 0 0,0-1 0 0 0,1-3 1 0 0,1-5-373 0 0,0 0 0 0 0,-1 0 0 0 0,1-14 0 0 0,-2 12 25 0 0,2-7 63 0 0,-2 4 155 0 0,2-1 0 0 0,0 1 0 0 0,0 0 1 0 0,9-21-1 0 0,-11 33 310 0 0,1 0 0 0 0,0 0 0 0 0,0 0 1 0 0,1 1-1 0 0,-1-1 0 0 0,1 0 0 0 0,0 1 1 0 0,0 0-1 0 0,0-1 0 0 0,0 1 0 0 0,0 1 1 0 0,1-1-1 0 0,-1 0 0 0 0,1 1 0 0 0,0 0 0 0 0,0-1 1 0 0,0 2-1 0 0,0-1 0 0 0,0 0 0 0 0,0 1 1 0 0,5-1-1 0 0,-7 1 47 0 0,-1 1 0 0 0,1-1 0 0 0,-1 1 0 0 0,0-1 0 0 0,1 1-1 0 0,0 0 1 0 0,-1 0 0 0 0,1 0 0 0 0,-1 0 0 0 0,1 0 0 0 0,-1 0 0 0 0,1 0 0 0 0,-1 1 0 0 0,1-1 0 0 0,-1 0 0 0 0,1 1 0 0 0,-1-1 0 0 0,0 1 0 0 0,1 0-1 0 0,-1-1 1 0 0,0 1 0 0 0,1 0 0 0 0,-1 0 0 0 0,0 0 0 0 0,0 0 0 0 0,0 0 0 0 0,0 0 0 0 0,0 0 0 0 0,0 0 0 0 0,0 0 0 0 0,0 1 0 0 0,0-1 0 0 0,0 0 0 0 0,-1 1-1 0 0,1-1 1 0 0,0 0 0 0 0,-1 1 0 0 0,1 2 0 0 0,1 3 92 0 0,-1-1 0 0 0,0 1-1 0 0,-1-1 1 0 0,0 1 0 0 0,0 0 0 0 0,0-1-1 0 0,0 1 1 0 0,-1 0 0 0 0,-1-1 0 0 0,-2 12-1 0 0,-4 7 329 0 0,-15 31 0 0 0,23-56-510 0 0,-1 4 37 0 0,0 0-25 0 0,-12 6 259 0 0,12-9-272 0 0,1-1 0 0 0,-1 0-1 0 0,1 1 1 0 0,-1-1 0 0 0,1 1-1 0 0,-1-1 1 0 0,0 0 0 0 0,1 0-1 0 0,-1 1 1 0 0,0-1 0 0 0,1 0-1 0 0,-1 0 1 0 0,0 0 0 0 0,1 0-1 0 0,-1 0 1 0 0,-1 0 0 0 0,0 0 5 0 0,0 1 22 0 0,3-2-362 0 0,5 0 324 0 0,-5 2 15 0 0,0-1 0 0 0,0 0 0 0 0,0 1 0 0 0,1-1 0 0 0,-1 1 0 0 0,0-1 0 0 0,0 1 0 0 0,0-1 0 0 0,0 1 0 0 0,0 0 0 0 0,0 0 0 0 0,0 0 0 0 0,0-1 0 0 0,0 1-1 0 0,0 0 1 0 0,0 0 0 0 0,-1 0 0 0 0,2 2 0 0 0,1 14 16 0 0,-2-6 9 0 0,-10 7-18 0 0,-1-1-1 0 0,7-14 57 0 0,-3 2 13 0 0,5-4 215 0 0,3-1-657 0 0,9-2 338 0 0,1-1 19 0 0,1-1 12 0 0,2-1 84 0 0,-13 2-76 0 0,4-1 107 0 0,2 0-75 0 0,0 0 12 0 0,-12 12-35 0 0,-11 11-26 0 0,-1 0 0 0 0,-1-2 0 0 0,-1 0 0 0 0,0-1 0 0 0,-1-1 0 0 0,-40 24 0 0 0,34-25 213 0 0,0-2-1 0 0,-1 0 0 0 0,-1-2 0 0 0,0-1 1 0 0,0-1-1 0 0,-43 7 0 0 0,68-15 861 0 0,17-5-184 0 0,66-14-300 0 0,124-13 0 0 0,-76 15-320 0 0,23-3-272 0 0,-128 16-980 0 0,22-4-7068 0 0,-20 2-2148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36 187 3423 0 0,'7'-23'160'0'0,"19"-40"0"0"0,-21 53 184 0 0,1 0 0 0 0,0 0 0 0 0,0 1-1 0 0,1 0 1 0 0,16-17 0 0 0,-20 24-21 0 0,0-1 1 0 0,0 0-1 0 0,1 1 0 0 0,-1 0 0 0 0,1 0 1 0 0,0 0-1 0 0,-1 0 0 0 0,1 0 0 0 0,0 1 0 0 0,0 0 1 0 0,0 0-1 0 0,8-1 0 0 0,-6 1 381 0 0,1 1 1 0 0,-1 0-1 0 0,1 0 0 0 0,0 1 0 0 0,-1 0 1 0 0,1 0-1 0 0,9 3 0 0 0,-5-1 88 0 0,-1 1 1 0 0,0 1 0 0 0,0 0-1 0 0,0 0 1 0 0,0 1-1 0 0,-1 0 1 0 0,0 1-1 0 0,0 0 1 0 0,10 10-1 0 0,-16-14-640 0 0,1 1 0 0 0,-1-1 0 0 0,0 1 0 0 0,0-1 0 0 0,0 1 0 0 0,-1 0-1 0 0,1 0 1 0 0,-1 1 0 0 0,0-1 0 0 0,0 0 0 0 0,0 1 0 0 0,-1-1 0 0 0,2 8 0 0 0,-3-10-115 0 0,2 7 130 0 0,0 0-1 0 0,-1 0 1 0 0,-1 0-1 0 0,1 0 1 0 0,-2 0-1 0 0,1 0 1 0 0,-4 14-1 0 0,-2 1 223 0 0,-1 0 0 0 0,-2-1-1 0 0,0 0 1 0 0,-19 32 0 0 0,20-44-195 0 0,0 1 0 0 0,0-2 1 0 0,-1 1-1 0 0,-1-1 0 0 0,1-1 0 0 0,-2 1 1 0 0,1-2-1 0 0,-1 1 0 0 0,-23 12 0 0 0,14-11 52 0 0,0 0-1 0 0,-1-1 1 0 0,0-1 0 0 0,-1-1-1 0 0,-26 6 1 0 0,10-10-55 0 0,35-3-126 0 0,-9-1 19 0 0,12 1-84 0 0,0 0 0 0 0,0 0 0 0 0,0 0 0 0 0,0 0 0 0 0,0 0 0 0 0,0 0 1 0 0,0 0-1 0 0,0 0 0 0 0,1 0 0 0 0,-1 0 0 0 0,0 0 0 0 0,0 0 0 0 0,0-1 0 0 0,0 1 0 0 0,0 0 0 0 0,0 0 0 0 0,0 0 0 0 0,0 0 1 0 0,0 0-1 0 0,0 0 0 0 0,0 0 0 0 0,0 0 0 0 0,0 0 0 0 0,1 0 0 0 0,-1 0 0 0 0,0 0 0 0 0,0 0 0 0 0,0-1 0 0 0,0 1 0 0 0,0 0 0 0 0,0 0 1 0 0,0 0-1 0 0,0 0 0 0 0,0 0 0 0 0,0 0 0 0 0,0 0 0 0 0,0 0 0 0 0,0 0 0 0 0,0 0 0 0 0,0-1 0 0 0,0 1 0 0 0,0 0 0 0 0,0 0 1 0 0,0 0-1 0 0,0 0 0 0 0,0 0 0 0 0,0 0 0 0 0,0 0 0 0 0,0 0 0 0 0,0 0 0 0 0,-1 0 0 0 0,1-1 0 0 0,0 1 0 0 0,0 0 0 0 0,0 0 0 0 0,0 0 1 0 0,0 0-1 0 0,0 0 0 0 0,0 0 0 0 0,0 0 0 0 0,0 0 0 0 0,0 0 0 0 0,7-4-1 0 0,17-2 1 0 0,0 1 0 0 0,0 1 0 0 0,29 0 0 0 0,-11 0 0 0 0,-26 2 0 0 0,0 0 0 0 0,0-1 0 0 0,27-8 0 0 0,-38 9 0 0 0,1 1 0 0 0,-1-1 0 0 0,0 1 0 0 0,0 1 0 0 0,1-1 0 0 0,9 1 0 0 0,7 0 0 0 0,-2-3 0 0 0,-15 0 0 0 0,0-1 0 0 0,4 2-327 0 0,-7 2-227 0 0,0-1-1 0 0,0 1 1 0 0,0-1-1 0 0,0 0 1 0 0,0 1-1 0 0,0-1 1 0 0,0 0-1 0 0,0 0 1 0 0,-1 0-1 0 0,1 0 1 0 0,0-1-1 0 0,-1 1 1 0 0,1 0-1 0 0,-1-1 1 0 0,3-2-1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13535 0 0,'0'0'1040'0'0,"4"0"-680"0"0,44-5 3421 0 0,0-2 0 0 0,-1-2 0 0 0,80-27 0 0 0,-86 21-2173 0 0,-39 14-2160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0,'15'204'2859'0'0,"-5"-55"5524"0"0,-6 101 3479 0 0,-8-191-10409 0 0,1-29-561 0 0,3 61-1 0 0,0-88-1030 0 0,7-12-5495 0 0,-3 2 3410 0 0,0 1 1 0 0,4-9-1 0 0,1-9-5656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4031 0 0,'0'0'9'0'0,"0"-1"-1"0"0,0 1 1 0 0,0 0 0 0 0,0 0-1 0 0,0-1 1 0 0,1 1-1 0 0,-1 0 1 0 0,0 0-1 0 0,0-1 1 0 0,0 1-1 0 0,1 0 1 0 0,-1 0-1 0 0,0 0 1 0 0,0-1-1 0 0,1 1 1 0 0,-1 0-1 0 0,0 0 1 0 0,0 0-1 0 0,1 0 1 0 0,-1 0-1 0 0,0 0 1 0 0,1-1-1 0 0,-1 1 1 0 0,0 0-1 0 0,1 0 1 0 0,-1 0-1 0 0,0 0 1 0 0,0 0-1 0 0,1 0 1 0 0,-1 0-1 0 0,13 0 140 0 0,-10 0-136 0 0,6 0 1887 0 0,1 1 0 0 0,-1-1-1 0 0,1 2 1 0 0,14 3 0 0 0,-22-5-1667 0 0,-1 1 1 0 0,0 0 0 0 0,1-1-1 0 0,-1 1 1 0 0,0 0 0 0 0,0 0 0 0 0,0 0-1 0 0,0 0 1 0 0,0 0 0 0 0,0 0-1 0 0,0 0 1 0 0,0 0 0 0 0,0 0-1 0 0,0 0 1 0 0,0 1 0 0 0,0-1 0 0 0,-1 0-1 0 0,1 0 1 0 0,-1 1 0 0 0,1-1-1 0 0,-1 1 1 0 0,1-1 0 0 0,-1 2-1 0 0,1 3 505 0 0,0-1-1 0 0,-1 1 0 0 0,0 0 1 0 0,0 7-1 0 0,-1 8 990 0 0,1-7-1104 0 0,-1-1 0 0 0,0 1 0 0 0,-1-1 0 0 0,-6 21 0 0 0,0-8 197 0 0,-7 39 1 0 0,15-64-810 0 0,0 0 0 0 0,0 0 1 0 0,-1 1-1 0 0,1-1 0 0 0,1 0 1 0 0,-1 1-1 0 0,0-1 1 0 0,0 0-1 0 0,0 0 0 0 0,1 1 1 0 0,-1-1-1 0 0,0 0 0 0 0,1 0 1 0 0,-1 0-1 0 0,1 1 0 0 0,0-1 1 0 0,-1 0-1 0 0,1 0 0 0 0,0 0 1 0 0,0 0-1 0 0,0 0 1 0 0,-1 0-1 0 0,3 0 0 0 0,0 2-45 0 0,1-1-1 0 0,-1 1 0 0 0,1-1 1 0 0,0 0-1 0 0,4 1 1 0 0,-3-1-28 0 0,-2 0-197 0 0,1-1-48 0 0,1-1 202 0 0,1 1 18 0 0,22 10-304 0 0,-21-8 382 0 0,0 0-1 0 0,0 1 0 0 0,-1-1 1 0 0,8 7-1 0 0,0 4 11 0 0,-12-12 28 0 0,0 1 1 0 0,0 0-1 0 0,0 0 0 0 0,0 0 1 0 0,0 0-1 0 0,-1 0 0 0 0,0 1 1 0 0,1-1-1 0 0,-1 0 0 0 0,0 1 0 0 0,-1-1 1 0 0,1 1-1 0 0,0 3 0 0 0,-1-1 111 0 0,-1 0-1 0 0,1 0 1 0 0,-1 0-1 0 0,0 0 1 0 0,0-1-1 0 0,-1 1 1 0 0,-2 7-1 0 0,-7 15 235 0 0,-1-1 0 0 0,-1 0 0 0 0,-21 31 0 0 0,25-44-208 0 0,-1-1-1 0 0,0 0 1 0 0,-2 0-1 0 0,1-1 1 0 0,-1 0-1 0 0,-1-1 1 0 0,-18 13-1 0 0,17-18-316 0 0,13-5 26 0 0,0-1 1 0 0,1 0-1 0 0,-1 0 0 0 0,0 0 0 0 0,0 0 1 0 0,0 0-1 0 0,0 0 0 0 0,1 0 0 0 0,-1 0 1 0 0,0 0-1 0 0,0-1 0 0 0,0 1 0 0 0,0 0 1 0 0,1-1-1 0 0,-1 1 0 0 0,0 0 0 0 0,0-1 1 0 0,1 1-1 0 0,-1-1 0 0 0,0 1 0 0 0,1-1 1 0 0,-1 1-1 0 0,0-1 0 0 0,1 0 0 0 0,-1 1 1 0 0,0-2-1 0 0,-7-13-7741 0 0,6 1-1343 0 0</inkml:trace>
  <inkml:trace contextRef="#ctx0" brushRef="#br0" timeOffset="1">393 128 2847 0 0,'5'2'383'0'0,"1"1"-1"0"0,-1 0 1 0 0,0 1-1 0 0,0-1 1 0 0,0 1-1 0 0,0 0 1 0 0,-1 0-1 0 0,1 0 1 0 0,-1 1-1 0 0,0-1 1 0 0,0 1-1 0 0,4 8 1 0 0,-3-5 849 0 0,-2 0 1 0 0,1 0 0 0 0,-1 1-1 0 0,0-1 1 0 0,-1 1-1 0 0,0-1 1 0 0,2 18-1 0 0,-3-8 1260 0 0,-1 1 0 0 0,0 0 0 0 0,-6 36 0 0 0,-9 12-1702 0 0,13-57-490 0 0,-1 3 5 0 0,-1 1 0 0 0,-1-1 0 0 0,0 0 0 0 0,-8 16 0 0 0,-1 4-437 0 0,13-32-120 0 0,3-11-3448 0 0,-1-1 523 0 0,1 1 1 0 0,5-16 0 0 0,2-4-4051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5903 0 0,'13'5'895'0'0,"-1"-1"0"0"0,0 0 0 0 0,1 0 0 0 0,17 1 0 0 0,21 7 4604 0 0,23 8-221 0 0,47 17 1094 0 0,-118-37-6238 0 0,-1 1-1 0 0,0 0 1 0 0,1 0-1 0 0,-1 0 1 0 0,0 1 0 0 0,1-1-1 0 0,-1 1 1 0 0,0-1-1 0 0,0 1 1 0 0,0 0-1 0 0,0-1 1 0 0,-1 1 0 0 0,1 0-1 0 0,0 0 1 0 0,-1 1-1 0 0,1-1 1 0 0,-1 0-1 0 0,0 0 1 0 0,0 1 0 0 0,0-1-1 0 0,0 0 1 0 0,0 1-1 0 0,0-1 1 0 0,-1 1-1 0 0,1 0 1 0 0,-1-1 0 0 0,0 1-1 0 0,1 3 1 0 0,-2 3 48 0 0,-1 0 0 0 0,0 0 0 0 0,0 0 1 0 0,0-1-1 0 0,-1 1 0 0 0,-7 13 0 0 0,-29 61-171 0 0,-4-1-1 0 0,-3-2 0 0 0,-69 90 1 0 0,100-150-1173 0 0,-25 24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3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 2383 0 0,'4'-1'180'0'0,"11"-2"-602"0"0,-6 2 2655 0 0,0-1 1 0 0,17 1-1 0 0,7 6 4238 0 0,-31-5-6121 0 0,0 0 1 0 0,0 0-1 0 0,0 1 0 0 0,0-1 1 0 0,0 1-1 0 0,0-1 0 0 0,0 1 1 0 0,-1 0-1 0 0,1 0 0 0 0,0 0 1 0 0,0 0-1 0 0,-1 0 0 0 0,3 2 1 0 0,0-1 778 0 0,-1-2-858 0 0,-2 0-124 0 0,1 0 1 0 0,0 1 0 0 0,-1-1 0 0 0,1 0 0 0 0,0 1 0 0 0,-1-1 0 0 0,1 1-1 0 0,0-1 1 0 0,-1 1 0 0 0,1 0 0 0 0,-1 0 0 0 0,1 0 0 0 0,-1 0 0 0 0,0 0-1 0 0,1 0 1 0 0,-1 0 0 0 0,0 0 0 0 0,2 2 0 0 0,8 10 1641 0 0,-11-13-1772 0 0,0 0-1 0 0,0 0 1 0 0,0 0 0 0 0,0 0 0 0 0,0 0-1 0 0,0 0 1 0 0,0 0 0 0 0,0 0-1 0 0,0 0 1 0 0,0 0 0 0 0,0 1-1 0 0,0-1 1 0 0,1 0 0 0 0,-1 0-1 0 0,0 0 1 0 0,0 0 0 0 0,0 0 0 0 0,0 0-1 0 0,0 0 1 0 0,0 0 0 0 0,0 0-1 0 0,0 1 1 0 0,0-1 0 0 0,0 0-1 0 0,0 0 1 0 0,0 0 0 0 0,0 0-1 0 0,0 0 1 0 0,0 0 0 0 0,0 0 0 0 0,0 0-1 0 0,0 0 1 0 0,0 0 0 0 0,-1 1-1 0 0,1-1 1 0 0,0 0 0 0 0,0 0-1 0 0,0 0 1 0 0,0 0 0 0 0,0 0 0 0 0,0 0-1 0 0,0 0 1 0 0,0 0 0 0 0,0 0-1 0 0,0 0 1 0 0,0 0 0 0 0,0 0-1 0 0,0 0 1 0 0,-1 0 0 0 0,-1 5 213 0 0,0 0 1 0 0,0 0-1 0 0,0 0 1 0 0,1 0-1 0 0,0 0 1 0 0,-2 10-1 0 0,2-11-141 0 0,0 0 0 0 0,0-1-1 0 0,0 1 1 0 0,-1-1 0 0 0,1 1 0 0 0,-1-1-1 0 0,0 1 1 0 0,-4 5 0 0 0,3-5 7 0 0,0 0 0 0 0,1 1 0 0 0,-5 9 0 0 0,4-4 90 0 0,1 1 1 0 0,-3 15-1 0 0,-2 13 75 0 0,-6 5-161 0 0,-2 0 1 0 0,-1-2-1 0 0,-3 0 1 0 0,-30 52-1 0 0,46-89-394 0 0,-22 32-333 0 0,23-35 76 0 0,0 1 0 0 0,1-1 0 0 0,-1 0-1 0 0,-1 0 1 0 0,1-1 0 0 0,0 1 0 0 0,-3 1 0 0 0</inkml:trace>
  <inkml:trace contextRef="#ctx0" brushRef="#br0" timeOffset="1">92 103 2591 0 0,'3'1'187'0'0,"3"2"29"0"0,0 0 1 0 0,-1 0-1 0 0,1 1 1 0 0,6 5-1 0 0,-8-5 619 0 0,1 1 1 0 0,0 0-1 0 0,-1 0 0 0 0,0 0 1 0 0,0 0-1 0 0,0 1 1 0 0,-1 0-1 0 0,0 0 0 0 0,0 0 1 0 0,-1 0-1 0 0,1 0 0 0 0,-1 0 1 0 0,1 8-1 0 0,0-3 22 0 0,-1 0-1 0 0,0 0 1 0 0,-1 0 0 0 0,-1 1-1 0 0,1-1 1 0 0,-2 1-1 0 0,0-1 1 0 0,-3 20-1 0 0,1-16-126 0 0,1 0-1 0 0,1 1 0 0 0,1 20 1 0 0,-1 22 703 0 0,-1-44-1418 0 0,-2 81-337 0 0,10-100-3830 0 0,2-5-1815 0 0,-2-5-1471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3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2303 0 0,'2'2'167'0'0,"-1"-1"-184"0"0,15 14 1056 0 0,-1 1 0 0 0,-1 1 0 0 0,18 25 0 0 0,54 82 10173 0 0,-79-114-10435 0 0,0 0 0 0 0,1-1 0 0 0,10 10 0 0 0,13 15 660 0 0,5 15 262 0 0,-2 2 1 0 0,51 103-1 0 0,-70-123-1471 0 0,27 58 376 0 0,-37-77-492 0 0,-1 1 0 0 0,0-1 0 0 0,-1 1-1 0 0,-1 0 1 0 0,2 17 0 0 0,-4-26-80 0 0,0-1-1 0 0,0 1 0 0 0,0-1 1 0 0,0 1-1 0 0,-1-1 1 0 0,0 1-1 0 0,0-1 1 0 0,0 0-1 0 0,0 1 1 0 0,0-1-1 0 0,-1 0 0 0 0,1 0 1 0 0,-1 0-1 0 0,0 0 1 0 0,0 0-1 0 0,0 0 1 0 0,0-1-1 0 0,0 1 1 0 0,-1 0-1 0 0,1-1 1 0 0,-4 3-1 0 0,-1-1 53 0 0,0 1-1 0 0,-1-1 1 0 0,1 0-1 0 0,-1-1 1 0 0,0 0-1 0 0,0 0 1 0 0,-14 3-1 0 0,12-5-35 0 0,0 1-1 0 0,0-2 1 0 0,0 1 0 0 0,0-1-1 0 0,0-1 1 0 0,0 0 0 0 0,0 0-1 0 0,0-1 1 0 0,1 0 0 0 0,-1-1 0 0 0,0 0-1 0 0,-14-7 1 0 0,8 3-66 0 0,1-1 1 0 0,0-1-1 0 0,0 0 1 0 0,1-1-1 0 0,0-1 1 0 0,-16-17-1 0 0,25 24 4 0 0,0-1-1 0 0,0 0 1 0 0,1-1-1 0 0,0 1 0 0 0,0-1 1 0 0,0 0-1 0 0,1 0 1 0 0,-1 0-1 0 0,1 0 0 0 0,1 0 1 0 0,-1-1-1 0 0,1 0 1 0 0,1 1-1 0 0,-1-1 0 0 0,1 0 1 0 0,0 0-1 0 0,0-7 1 0 0,1 5-3 0 0,1 0 0 0 0,-1 0 1 0 0,1 0-1 0 0,1 0 0 0 0,0 1 1 0 0,0-1-1 0 0,1 1 0 0 0,0-1 1 0 0,7-12-1 0 0,5-5 236 0 0,1 0-1 0 0,2 0 1 0 0,1 2 0 0 0,0 0-1 0 0,2 1 1 0 0,1 1 0 0 0,0 1-1 0 0,2 2 1 0 0,42-29 0 0 0,-11 19 33 0 0,-38 20-1084 0 0,28-17 0 0 0,-39 22-1447 0 0,1-1 1 0 0,-1-1-1 0 0,11-11 0 0 0,0-4-7217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1 354 5903 0 0,'2'-2'451'0'0,"5"-4"-272"0"0,0 1 0 0 0,1 0 0 0 0,13-8 0 0 0,57-18 9038 0 0,-25 10-3282 0 0,-33 14-4188 0 0,-14 6-1248 0 0,-1-1-1 0 0,0 0 1 0 0,0 0-1 0 0,9-6 1 0 0,20-13 1126 0 0,-28 16-1823 0 0,-1-1-1 0 0,1 0 1 0 0,-1 0-1 0 0,0 0 1 0 0,0-1-1 0 0,-1 0 1 0 0,6-12-1 0 0,-7 13-189 0 0,-1 2-298 0 0,0 0-1 0 0,0 0 0 0 0,-1 0 0 0 0,2-7 0 0 0,-3 10 320 0 0,0-1 0 0 0,0 0-1 0 0,1 1 1 0 0,-2-1-1 0 0,1 1 1 0 0,0-1-1 0 0,0 0 1 0 0,0 1 0 0 0,-1-1-1 0 0,1 1 1 0 0,-1-1-1 0 0,1 1 1 0 0,-1-1 0 0 0,0 1-1 0 0,0-1 1 0 0,-1-1-1 0 0,-7-10-1319 0 0,6 8 1257 0 0,-1-1 1 0 0,1 1-1 0 0,-1 0 0 0 0,-1 0 1 0 0,1 0-1 0 0,-8-6 1 0 0,-28-20 283 0 0,38 30 302 0 0,-19-16 1787 0 0,21 27-929 0 0,-1-5-751 0 0,9 104 5141 0 0,-1-38-2992 0 0,7 76 579 0 0,-9-94-2196 0 0,0 14 107 0 0,17 254 2402 0 0,-21-317-3246 0 0,1 16 308 0 0,0 1-1 0 0,-2-1 1 0 0,-1 21-1 0 0,1-38-341 0 0,0-1-1 0 0,0 1 1 0 0,0-1-1 0 0,-1 0 1 0 0,1 1 0 0 0,-1-1-1 0 0,0 1 1 0 0,0-1-1 0 0,0 0 1 0 0,0 0 0 0 0,0 1-1 0 0,0-1 1 0 0,0 0-1 0 0,-1 0 1 0 0,1 0 0 0 0,-1 0-1 0 0,0-1 1 0 0,1 1-1 0 0,-5 3 1 0 0,-5 0-24 0 0,8-4 0 0 0,0 0 0 0 0,0-1 0 0 0,-1 1 0 0 0,1-1 0 0 0,0 0 0 0 0,0 0 0 0 0,-1 0 0 0 0,1-1 0 0 0,0 1 0 0 0,0-1 0 0 0,-1 0 0 0 0,1 0 0 0 0,0 0 0 0 0,0 0 0 0 0,0 0 0 0 0,0-1 0 0 0,0 1 0 0 0,0-1 0 0 0,-2-2 0 0 0,0 0 0 0 0,0 0 0 0 0,1 1 0 0 0,0-2 0 0 0,0 1 0 0 0,0-1 0 0 0,1 1 0 0 0,-1-1 0 0 0,1 0 0 0 0,-5-11 0 0 0,-4-9-302 0 0,7 16 5 0 0,0-1 1 0 0,1 1-1 0 0,1-1 0 0 0,-4-12 1 0 0,7 22 255 0 0,-12-71-2884 0 0,11 22-6065 0 0,3 23 771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6911 0 0,'0'0'736'0'0,"17"0"-736"0"0,-4 0 3984 0 0,4-5-1752 0 0,-6 1 2792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5 145 7599 0 0,'2'10'261'0'0,"0"0"0"0"0,0 0 0 0 0,-1 0 0 0 0,-1 0 0 0 0,0 14 1 0 0,-1-13 1589 0 0,-1 0 1 0 0,-3 15 0 0 0,2-1 1498 0 0,3-23-2438 0 0,0 0-72 0 0,2 0 776 0 0,1-5-764 0 0,8-17-720 0 0,10-27-1124 0 0,-14 28 750 0 0,1 0 0 0 0,0 1-1 0 0,1 0 1 0 0,2 1 0 0 0,-1 0-1 0 0,24-27 1 0 0,-26 35 528 0 0,1 0 0 0 0,0 0 0 0 0,1 1 0 0 0,0 0 0 0 0,0 1 0 0 0,0 0 0 0 0,14-6 0 0 0,-22 12 278 0 0,9-3-184 0 0,-8 3 532 0 0,-4 14-267 0 0,-1-6-440 0 0,1-1-1 0 0,-2 0 0 0 0,1 1 1 0 0,-1-1-1 0 0,1 0 1 0 0,-2 0-1 0 0,-5 9 0 0 0,-34 38 868 0 0,28-36-721 0 0,-8 7 483 0 0,-38 31 0 0 0,54-49-661 0 0,5-4 70 0 0,-1 5 137 0 0,6-10 1 0 0,8-9-400 0 0,87-61 342 0 0,-57 40 29 0 0,-40 32-251 0 0,2-1 10 0 0,-1 0-43 0 0,0 0-4 0 0,0 0 1 0 0,1 0-1 0 0,-1 1 1 0 0,0-1-1 0 0,1 0 1 0 0,-1 1-1 0 0,1 0 1 0 0,4-2-1 0 0,-6 15 128 0 0,-1-7-171 0 0,0 0-1 0 0,-1 0 1 0 0,0 0-1 0 0,-1 0 1 0 0,1 0-1 0 0,-1-1 1 0 0,1 1-1 0 0,-1 0 1 0 0,-1-1-1 0 0,1 0 1 0 0,-1 1 0 0 0,-5 6-1 0 0,-5 5 143 0 0,-28 25-1 0 0,21-22-122 0 0,-6 2-40 0 0,19-15 0 0 0,13-10 0 0 0,12-9 0 0 0,-8 6 0 0 0,0 0 0 0 0,1 0 0 0 0,0 1 0 0 0,0 1 0 0 0,0-1 0 0 0,18-4 0 0 0,-22 7 0 0 0,-1 1 0 0 0,22-2 0 0 0,9 1 0 0 0,-20 5 0 0 0,-11-1 0 0 0,0 1 0 0 0,-1 0 0 0 0,1 1 0 0 0,-1-1 0 0 0,0 1 0 0 0,0 0 0 0 0,0 0 0 0 0,0 1 0 0 0,0-1 0 0 0,-1 1 0 0 0,1 0 0 0 0,-1 1 0 0 0,5 5 0 0 0,-4-2 0 0 0,1 0 0 0 0,-1 0 0 0 0,-1 0 0 0 0,0 1 0 0 0,0 0 0 0 0,0 0 0 0 0,3 14 0 0 0,1 8 0 0 0,-2 0 0 0 0,0 0 0 0 0,1 41 0 0 0,-6-40 0 0 0,1-4 0 0 0,-3 29 0 0 0,-1-30 0 0 0,-7 29 0 0 0,9-54 0 0 0,0-1 0 0 0,0 1 0 0 0,-1-1 0 0 0,1 1 0 0 0,-1 0 0 0 0,1-1 0 0 0,-1 1 0 0 0,0-1 0 0 0,1 0 0 0 0,-1 1 0 0 0,0-1 0 0 0,0 1 0 0 0,0-1 0 0 0,-2 2 0 0 0,0 1 0 0 0,-5 1 0 0 0,4-4 0 0 0,0-1 0 0 0,0 0 0 0 0,0 0 0 0 0,0 0 0 0 0,1-1 0 0 0,-1 1 0 0 0,0-1 0 0 0,0 0 0 0 0,0 0 0 0 0,0-1 0 0 0,0 1 0 0 0,-6-4 0 0 0,2 0 0 0 0,1 1 0 0 0,-1-1 0 0 0,1 0 0 0 0,-13-12 0 0 0,15 12-9 0 0,1 0-1 0 0,0-1 1 0 0,0 1-1 0 0,0-1 1 0 0,0 0-1 0 0,1-1 1 0 0,0 1 0 0 0,-3-11-1 0 0,0-4-127 0 0,-5-30 0 0 0,6 28 0 0 0,4 17-213 0 0,1 0 0 0 0,-1 0 0 0 0,1 0 0 0 0,0 0 0 0 0,1 0 0 0 0,-1-1 0 0 0,1 1 0 0 0,0 0 0 0 0,1 1 0 0 0,-1-1 0 0 0,5-10 0 0 0,-5 14 198 0 0,0 0 0 0 0,0 0 0 0 0,0 1 1 0 0,0-1-1 0 0,-1 0 0 0 0,1 0 0 0 0,-1 0 0 0 0,0 0 0 0 0,1 0 0 0 0,-1-2 0 0 0,0 3-224 0 0,0 1 364 0 0,0 0 0 0 0,0-1 0 0 0,0 1-1 0 0,0 0 1 0 0,-1 0 0 0 0,1-1-1 0 0,0 1 1 0 0,0 0 0 0 0,0 0 0 0 0,0-1-1 0 0,0 1 1 0 0,-1 0 0 0 0,1 0-1 0 0,0 0 1 0 0,0-1 0 0 0,0 1 0 0 0,-1 0-1 0 0,1 0 1 0 0,0 0 0 0 0,0 0-1 0 0,-1 0 1 0 0,1-1 0 0 0,0 1 0 0 0,0 0-1 0 0,-1 0 1 0 0,1 0 0 0 0,-1 0-1 0 0,-3 2 79 0 0,1 1-1 0 0,-1-1 1 0 0,0 1-1 0 0,1 0 0 0 0,-1 0 1 0 0,1 0-1 0 0,0 1 1 0 0,0-1-1 0 0,0 1 0 0 0,-3 6 1 0 0,-3 1 94 0 0,-55 78 904 0 0,38-52-90 0 0,-45 52-1 0 0,71-88-930 0 0,-1-1 0 0 0,1 1 0 0 0,-1 0 1 0 0,1-1-1 0 0,-1 1 0 0 0,1-1 0 0 0,-1 1 0 0 0,1-1 0 0 0,-1 1 1 0 0,1-1-1 0 0,-1 1 0 0 0,0-1 0 0 0,1 0 0 0 0,-1 1 0 0 0,0-1 0 0 0,-1 1 1 0 0,2-2-30 0 0,-1 0 1 0 0,1 0-1 0 0,0 0 0 0 0,-1 1 1 0 0,1-1-1 0 0,0 0 1 0 0,0 0-1 0 0,-1 0 1 0 0,1 0-1 0 0,0 0 1 0 0,0 1-1 0 0,0-1 1 0 0,0-2-1 0 0,0-6-80 0 0,0 0 1 0 0,1 0-1 0 0,0 0 0 0 0,0 1 1 0 0,1-1-1 0 0,4-11 1 0 0,21-49-715 0 0,-13 36-609 0 0,33-53 0 0 0,-41 76 997 0 0,1 1-1 0 0,0 0 0 0 0,0 0 1 0 0,1 0-1 0 0,0 1 1 0 0,1 1-1 0 0,-1-1 1 0 0,2 1-1 0 0,15-9 0 0 0,-21 14 383 0 0,-2 0 7 0 0,1 1-1 0 0,0-1 1 0 0,1 1 0 0 0,-1 0-1 0 0,0 0 1 0 0,0 0 0 0 0,6-1-1 0 0,-7 2 76 0 0,0 0 1 0 0,-1 0-1 0 0,1 1 0 0 0,0-1 1 0 0,-1 1-1 0 0,1-1 0 0 0,0 1 0 0 0,-1 0 1 0 0,1-1-1 0 0,-1 1 0 0 0,1 0 1 0 0,-1 0-1 0 0,1 0 0 0 0,-1 0 0 0 0,0 0 1 0 0,0 1-1 0 0,1-1 0 0 0,-1 0 1 0 0,0 1-1 0 0,0-1 0 0 0,0 0 0 0 0,1 3 1 0 0,2 4 650 0 0,0 0 1 0 0,-1 0-1 0 0,3 11 1 0 0,1 1 938 0 0,-6-18-1169 0 0,1 0-69 0 0,1 0-344 0 0,0 0-1 0 0,0 0 1 0 0,-1-1-1 0 0,1 1 1 0 0,0-1-1 0 0,0 1 1 0 0,1-1-1 0 0,-1 0 1 0 0,0 0-1 0 0,0 0 1 0 0,0-1-1 0 0,1 1 1 0 0,5-1-1 0 0,8 1 66 0 0,25-3 0 0 0,-32 1-137 0 0,34-2 57 0 0,102-5 235 0 0,-141 8-290 0 0,-1 0 0 0 0,1-1 1 0 0,0 1-1 0 0,-1-1 0 0 0,1 0 0 0 0,0 0 0 0 0,-1-1 0 0 0,0 1 1 0 0,1-1-1 0 0,-1 0 0 0 0,0 0 0 0 0,0-1 0 0 0,8-4 0 0 0,11-17-8925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3799 0 0,'0'0'291'0'0,"4"-1"-192"0"0,11-5 980 0 0,25-5 0 0 0,-35 10 4 0 0,-1 0-1 0 0,0 0 0 0 0,1-1 0 0 0,7-3 0 0 0,6-2 970 0 0,-5 3 410 0 0,-1 0-1 0 0,19-9 1 0 0,-18 6-1677 0 0,21-13 1 0 0,-9-3-8162 0 0,-16 13 745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4255 0 0,'4'21'275'0'0,"1"21"-1"0"0,-3-14 2834 0 0,-3 39 0 0 0,-19 90 8778 0 0,12-120-9290 0 0,1-2-1625 0 0,4-9-9067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6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52 3423 0 0,'-1'0'55'0'0,"1"0"-1"0"0,-1 0 0 0 0,1 0 0 0 0,0 0 1 0 0,-1 0-1 0 0,1-1 0 0 0,0 1 0 0 0,-1 0 1 0 0,1 0-1 0 0,0 0 0 0 0,-1 0 0 0 0,1-1 1 0 0,0 1-1 0 0,0 0 0 0 0,-1 0 0 0 0,1-1 1 0 0,0 1-1 0 0,0 0 0 0 0,-1 0 0 0 0,1-1 0 0 0,0 1 1 0 0,0 0-1 0 0,0-1 0 0 0,-1 1 0 0 0,1-1 1 0 0,5-5 2052 0 0,10-1 2834 0 0,-12 7-3150 0 0,25-7 1715 0 0,-25 7-2183 0 0,1-1-166 0 0,35-8 1374 0 0,0 3 0 0 0,52-3 0 0 0,-90 9-2120 0 0,-1 0-407 0 0,1 2 28 0 0,-1 0 0 0 0,0 1 0 0 0,0-1-1 0 0,0 0 1 0 0,-1 0 0 0 0,1 1 0 0 0,0-1-1 0 0,-1 0 1 0 0,0 0 0 0 0,1 0 0 0 0,-1 0-1 0 0,0 0 1 0 0,0 0 0 0 0,0 0 0 0 0,0 0-1 0 0,-2 3 1 0 0,-7 7 80 0 0,-1 0 0 0 0,0-1 1 0 0,-21 19-1 0 0,-10 8 104 0 0,23-19-88 0 0,-107 121 431 0 0,93-105-409 0 0,16-16-20 0 0,14-17-26 0 0,2-1-96 0 0,1-1-1 0 0,-1 0 1 0 0,0 0 0 0 0,0 1-1 0 0,0-1 1 0 0,0 1 0 0 0,1-1-1 0 0,-1 1 1 0 0,0-1-1 0 0,1 1 1 0 0,-1-1 0 0 0,0 1-1 0 0,1-1 1 0 0,-2 2 0 0 0,0 0-83 0 0,4-11-121 0 0,1 4 60 0 0,-1 0-1 0 0,1-1 1 0 0,0 1-1 0 0,1 0 1 0 0,4-5 0 0 0,11-18-321 0 0,-15 21 377 0 0,1 1 0 0 0,-1 0 0 0 0,1 0 0 0 0,0 0 0 0 0,0 1 0 0 0,1 0 0 0 0,0 0 0 0 0,0 0 0 0 0,0 1 0 0 0,0-1 0 0 0,1 1 0 0 0,0 1 0 0 0,0 0 0 0 0,0 0 0 0 0,0 0 0 0 0,0 1 0 0 0,0-1 0 0 0,1 2 0 0 0,-1-1 0 0 0,11 0 0 0 0,-16 2 107 0 0,-1 0-1 0 0,1 0 0 0 0,0 0 0 0 0,0 1 1 0 0,0-1-1 0 0,0 0 0 0 0,-1 1 0 0 0,1-1 1 0 0,0 1-1 0 0,0 0 0 0 0,-1-1 0 0 0,1 1 0 0 0,-1 0 1 0 0,1 0-1 0 0,0 0 0 0 0,-1 0 0 0 0,0 0 1 0 0,1 1-1 0 0,-1-1 0 0 0,0 0 0 0 0,2 3 1 0 0,-1-2 21 0 0,0 1 1 0 0,-1-1-1 0 0,1 1 1 0 0,-1 0-1 0 0,1 0 1 0 0,-1 0-1 0 0,0 0 1 0 0,0 0-1 0 0,-1 0 1 0 0,2 4-1 0 0,-1 6 145 0 0,0-7-3 0 0,0 0 1 0 0,-1 1-1 0 0,0-1 1 0 0,0 0-1 0 0,-2 9 1 0 0,0 19 504 0 0,2-32-566 0 0,-8 12-36 0 0,7-14-140 0 0,1 1-1 0 0,0-1 0 0 0,0 0 1 0 0,0 0-1 0 0,-1 0 0 0 0,1 0 1 0 0,0 0-1 0 0,0 1 0 0 0,0-1 1 0 0,-1 0-1 0 0,1 0 0 0 0,0 0 1 0 0,0 0-1 0 0,-1 0 0 0 0,1 0 0 0 0,0 0 1 0 0,0 0-1 0 0,-1 0 0 0 0,1 0 1 0 0,0 0-1 0 0,0 0 0 0 0,-1 0 1 0 0,1 0-1 0 0,0 0 0 0 0,0 0 1 0 0,0 0-1 0 0,-1 0 0 0 0,1-1 1 0 0,0 1-1 0 0,0 0 0 0 0,-1 0 1 0 0,1 0-1 0 0,0 0 0 0 0,0 0 0 0 0,0-1 1 0 0,0 1-1 0 0,-1 0 0 0 0,1 0 1 0 0,0 0-1 0 0,0 0 0 0 0,0-1 1 0 0,0 1-1 0 0,0 0 0 0 0,-1 0 1 0 0,1-1-1 0 0,0 1 0 0 0,0 0 1 0 0,0 0-1 0 0,0 0 0 0 0,0-1 1 0 0,0 1-1 0 0,0 0 0 0 0,0 0 1 0 0,0-1-1 0 0,0 1 0 0 0,-3-16-4431 0 0,6 4 1590 0 0,-2 11 2920 0 0,1 2 265 0 0,32 17 3112 0 0,-20-10-2011 0 0,0 0 0 0 0,1-1 0 0 0,28 9 0 0 0,-37-14-1259 0 0,-1-1 0 0 0,0 0-1 0 0,1-1 1 0 0,-1 1 0 0 0,1-1-1 0 0,-1 0 1 0 0,0-1 0 0 0,1 1-1 0 0,-1-1 1 0 0,0 0 0 0 0,1 0 0 0 0,-1-1-1 0 0,0 1 1 0 0,0-1 0 0 0,9-5-1 0 0,11-3 129 0 0,-22 10-329 0 0,1-1 0 0 0,-1 0 1 0 0,0 0-1 0 0,0-1 0 0 0,0 1 0 0 0,0-1 0 0 0,0 1 0 0 0,0-1 0 0 0,0 0 0 0 0,0 0 0 0 0,2-3 0 0 0,7-9-1494 0 0,0-1 0 0 0,-1 0 0 0 0,0-1-1 0 0,-1 0 1 0 0,-1 0 0 0 0,-1-1 0 0 0,11-28 0 0 0,-14 29-114 0 0,0 1-1242 0 0,0 0-1 0 0,3-18 1 0 0,-8 31 2380 0 0,-6-2-290 0 0,6 4 849 0 0,0-1-1 0 0,0 1 1 0 0,-1 0 0 0 0,1-1-1 0 0,0 1 1 0 0,-1-1-1 0 0,1 1 1 0 0,0 0-1 0 0,-1-1 1 0 0,1 1-1 0 0,0 0 1 0 0,-1 0-1 0 0,1-1 1 0 0,-1 1 0 0 0,1 0-1 0 0,-1 0 1 0 0,1 0-1 0 0,0-1 1 0 0,-1 1-1 0 0,1 0 1 0 0,-1 0-1 0 0,1 0 1 0 0,-1 0-1 0 0,1 0 1 0 0,-1 0-1 0 0,1 0 1 0 0,-1 0 0 0 0,1 0-1 0 0,-1 0 1 0 0,1 0-1 0 0,-1 1 1 0 0,-14 9 1754 0 0,0 0 1 0 0,2 1 0 0 0,-23 24-1 0 0,7-8 576 0 0,23-21-2112 0 0,5-5-290 0 0,3-14-10252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2383 0 0,'0'2'379'0'0,"2"18"4924"0"0,-1-12-3710 0 0,0 1-1 0 0,0-1 1 0 0,1 0 0 0 0,2 9 0 0 0,6 26 551 0 0,-9-19-1683 0 0,-1-1 1 0 0,-1 0-1 0 0,0 1 1 0 0,-2-1-1 0 0,-1 0 1 0 0,-1 0-1 0 0,-8 24 1 0 0,-22 46 2371 0 0,8-20 92 0 0,26-71-1030 0 0,2-2-1790 0 0,4-1-34 0 0,3-9-114 0 0,0 0-1 0 0,0 0 1 0 0,0-1 0 0 0,10-21 0 0 0,5-8-51 0 0,-10 22 91 0 0,4-9-40 0 0,38-44 0 0 0,-30 44 109 0 0,34-28 0 0 0,-49 47-2 0 0,0 1 1 0 0,0 0-1 0 0,1 0 1 0 0,-1 1-1 0 0,2 1 1 0 0,-1 0 0 0 0,17-5-1 0 0,-26 9-51 0 0,10-2 133 0 0,0 0 0 0 0,0 0-1 0 0,16-1 1 0 0,-24 4-88 0 0,0 0 0 0 0,0 0 0 0 0,1 0 0 0 0,-1 1 0 0 0,0 0 0 0 0,0 0 0 0 0,0 0 0 0 0,0 0 0 0 0,0 0 0 0 0,0 1 0 0 0,0 0 0 0 0,-1 0 0 0 0,6 3 0 0 0,-1 1 0 0 0,0 0 1 0 0,-1 0-1 0 0,0 1 1 0 0,0 0-1 0 0,-1 0 1 0 0,0 1-1 0 0,0 0 1 0 0,-1 0-1 0 0,0 0 1 0 0,0 0-1 0 0,-1 1 1 0 0,6 16-1 0 0,-5-10 36 0 0,-1 1-1 0 0,-1 0 1 0 0,0 0 0 0 0,-2 0 0 0 0,1 0-1 0 0,-3 29 1 0 0,2-37-94 0 0,-1-5 0 0 0,0 0 0 0 0,0 0 0 0 0,0-1 0 0 0,0 1 0 0 0,-1 0 0 0 0,1-1 0 0 0,-1 1 0 0 0,0 0 0 0 0,-1 4 0 0 0,0-2 0 0 0,1-2 0 0 0,0 1 0 0 0,0-1 0 0 0,-1 0 0 0 0,1 0 0 0 0,-1 1 0 0 0,0-1 0 0 0,0-1 0 0 0,0 1 0 0 0,0 0 0 0 0,-1 0 0 0 0,-4 4 0 0 0,6-5 0 0 0,-1-1 0 0 0,1 1 0 0 0,-1-1 0 0 0,1 1 0 0 0,-1-1 0 0 0,1 1 0 0 0,-1-1 0 0 0,0 0 0 0 0,0 0 0 0 0,0 0 0 0 0,1 0 0 0 0,-1 0 0 0 0,-4 1 0 0 0,-1 1-181 0 0,2-2-376 0 0,0 1 0 0 0,0 0 0 0 0,0-1 1 0 0,0 0-1 0 0,0 0 0 0 0,0-1 0 0 0,0 1 0 0 0,0-1 1 0 0,0 0-1 0 0,0 0 0 0 0,0-1 0 0 0,-5-1 0 0 0,2 1-1578 0 0,1-1 0 0 0,-1-1 0 0 0,1 0-1 0 0,-8-3 1 0 0,-1-2-4249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5671 0 0,'1'3'73'0'0,"-1"1"0"0"0,1-1 0 0 0,-1 1 0 0 0,0-1 0 0 0,-1 1-1 0 0,1-1 1 0 0,-1 1 0 0 0,-1 5 0 0 0,-11 30 1632 0 0,10-30-448 0 0,-1 3-93 0 0,-2 3 362 0 0,1 0 0 0 0,0 0 1 0 0,-2 18-1 0 0,-7 12 1899 0 0,15-43-3655 0 0,3-5-15 0 0,2-3-340 0 0,15-26-2539 0 0,-9 11-1082 0 0,3-1-820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0 7599 0 0,'1'3'583'0'0,"4"15"753"0"0,-1 1 0 0 0,-1 0 0 0 0,-1 0 0 0 0,-1 0 0 0 0,0 0 0 0 0,-2 0 0 0 0,-3 31 0 0 0,-5-1 3381 0 0,-24 83-1 0 0,14-65-2855 0 0,9-30-1372 0 0,-1 0 1 0 0,-26 58-1 0 0,32-81-628 0 0,4-12-93 0 0,0 1-1 0 0,-1 0 1 0 0,1-1-1 0 0,0 1 1 0 0,-1 0-1 0 0,-2 3 1 0 0,2-5-692 0 0,-7-4-3416 0 0,4-14-5643 0 0,5-1 3619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7 2159 0 0,'1'-1'160'0'0,"4"-3"54"0"0,-3 3 724 0 0,-2 1-693 0 0,1 0 0 0 0,-1 0 0 0 0,1 0 0 0 0,-1 0 0 0 0,1 0 0 0 0,-1 0 0 0 0,1 0 0 0 0,-1 0 0 0 0,0 0 0 0 0,1 1 0 0 0,-1-1 0 0 0,1 0 0 0 0,-1 0 0 0 0,1 1 0 0 0,-1-1 0 0 0,0 0 0 0 0,1 1 0 0 0,-1-1 0 0 0,0 0 0 0 0,1 1 0 0 0,-1-1-1 0 0,0 0 1 0 0,0 1 0 0 0,1-1 0 0 0,-1 1 0 0 0,3 16 3002 0 0,-3-14-2920 0 0,-1 1 0 0 0,1 0 0 0 0,-1-1-1 0 0,0 1 1 0 0,0-1 0 0 0,0 1 0 0 0,-2 4 0 0 0,-88 145 5210 0 0,90-152-5507 0 0,1 0 1 0 0,-1 0-1 0 0,0 0 0 0 0,1 0 1 0 0,-1 0-1 0 0,1 0 0 0 0,-1 0 0 0 0,1 0 1 0 0,0 1-1 0 0,-1-1 0 0 0,1 0 0 0 0,0 0 1 0 0,0 0-1 0 0,0 1 0 0 0,0 0 0 0 0,0-1-25 0 0,1 0-1 0 0,-1-1 0 0 0,0 1 0 0 0,1 0 0 0 0,-1 0 1 0 0,1-1-1 0 0,0 1 0 0 0,-1 0 0 0 0,1-1 0 0 0,-1 1 1 0 0,1-1-1 0 0,0 1 0 0 0,-1-1 0 0 0,1 1 0 0 0,0-1 1 0 0,0 1-1 0 0,0-1 0 0 0,0 1 0 0 0,1 0-68 0 0,1 0-28 0 0,99 25 319 0 0,-91-23-168 0 0,-9-2 31 0 0,0 0 6 0 0,-1-1-73 0 0,-1 1-1 0 0,1-1 0 0 0,0 1 1 0 0,-1 0-1 0 0,1-1 0 0 0,0 1 1 0 0,-1 0-1 0 0,1 0 1 0 0,-1-1-1 0 0,1 1 0 0 0,-1 0 1 0 0,0 0-1 0 0,1 0 1 0 0,-1-1-1 0 0,0 1 0 0 0,1 0 1 0 0,-1 0-1 0 0,0 0 0 0 0,0 0 1 0 0,0 0-1 0 0,0 1 1 0 0,0 1 9 0 0,0-1 0 0 0,0 1 0 0 0,-1-1 0 0 0,1 1 1 0 0,-1-1-1 0 0,0 0 0 0 0,-2 5 0 0 0,-1 1 99 0 0,0 0 0 0 0,-1-1 1 0 0,-11 14-1 0 0,4-9 216 0 0,-1 0 0 0 0,0-1 1 0 0,-24 14-1 0 0,9-10 188 0 0,26-14 925 0 0,7-2-1159 0 0,0 0 0 0 0,0 0 0 0 0,0 0 0 0 0,0-1 0 0 0,8-3 0 0 0,6-2 283 0 0,-17 6-300 0 0,1 0-26 0 0,4-1-121 0 0,-1 0 18 0 0,0 0-1 0 0,0-1 1 0 0,0 0 0 0 0,0 0-1 0 0,8-6 1 0 0,-12 9-142 0 0,-1-2 0 0 0,1 1 1 0 0,-1 0-1 0 0,1 0 0 0 0,-1 0 0 0 0,1-1 0 0 0,-1 1 0 0 0,0-1 1 0 0,0 1-1 0 0,0-1 0 0 0,0 1 0 0 0,2-4 0 0 0,-1 0-165 0 0,-1 4-715 0 0,1-4-612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8783 0 0,'0'0'674'0'0,"3"0"-438"0"0,23-2 3104 0 0,0 1 0 0 0,1 2 0 0 0,27 4 1 0 0,36 11-773 0 0,-78-13-2481 0 0,0 0 1 0 0,0 1-1 0 0,-1 1 1 0 0,1 0-1 0 0,-1 1 1 0 0,0 0-1 0 0,0 0 0 0 0,-1 1 1 0 0,16 14-1 0 0,-21-16-18 0 0,-1 0 0 0 0,1 1 0 0 0,-1 0 0 0 0,0 0 0 0 0,0 0 0 0 0,-1 1 0 0 0,5 9 0 0 0,1 4 182 0 0,18 42 578 0 0,-7-15-253 0 0,36 95 1168 0 0,-34-84-1105 0 0,-17-44-494 0 0,54 159 1257 0 0,-42-123-1335 0 0,-11-32-34 0 0,7 27 0 0 0,7 67-33 0 0,-19-109 5 0 0,-1 5 23 0 0,-9 6-198 0 0,9-12-544 0 0,-4-3-248 0 0,-14-1-406 0 0,0-1 0 0 0,0-1 0 0 0,0 0 0 0 0,0-2 0 0 0,1 0 0 0 0,0-1 0 0 0,-25-13 0 0 0,-133-83-6070 0 0,-66-34 4676 0 0,225 128 3095 0 0,-19-13 1 0 0,10 5 1236 0 0,24 17-1417 0 0,1-1-1 0 0,-1 1 0 0 0,1 0 0 0 0,0-1 1 0 0,-1 1-1 0 0,1 0 0 0 0,0-1 1 0 0,-1 1-1 0 0,1-1 0 0 0,0 1 0 0 0,-1 0 1 0 0,1-1-1 0 0,0 1 0 0 0,0-1 1 0 0,-1 1-1 0 0,1-1 0 0 0,0 1 0 0 0,0-1 1 0 0,0 1-1 0 0,0-1 0 0 0,0 1 1 0 0,-1-1-1 0 0,1 1 0 0 0,0-1 0 0 0,0 1 1 0 0,0-1-1 0 0,1 0 0 0 0,-1 1 1 0 0,0-2-1 0 0,1 1 188 0 0,-1-1 0 0 0,1 0 0 0 0,0 0 0 0 0,0 1-1 0 0,0-1 1 0 0,0 0 0 0 0,1 1 0 0 0,1-3 0 0 0,3-2 710 0 0,0 1-1 0 0,12-9 0 0 0,-12 9-671 0 0,1 1-1 0 0,0 0 1 0 0,0 1 0 0 0,1 0-1 0 0,-1 0 1 0 0,1 0-1 0 0,-1 1 1 0 0,1 0 0 0 0,0 0-1 0 0,0 1 1 0 0,0 0 0 0 0,-1 1-1 0 0,10 0 1 0 0,-15 0-297 0 0,1 1 0 0 0,0-1 0 0 0,0 1 0 0 0,0 0 0 0 0,-1 0 0 0 0,1 0 0 0 0,0 1 0 0 0,-1-1 0 0 0,1 1-1 0 0,-1-1 1 0 0,0 1 0 0 0,1 0 0 0 0,-1 0 0 0 0,0 0 0 0 0,0 0 0 0 0,0 0 0 0 0,1 3 0 0 0,1 1 38 0 0,0-1 0 0 0,-1 1 0 0 0,0 0 0 0 0,0 0-1 0 0,-1 0 1 0 0,2 7 0 0 0,-3-8-62 0 0,0 0 0 0 0,-1-1 0 0 0,0 1 0 0 0,0 0 0 0 0,0 0 0 0 0,-1-1 1 0 0,1 1-1 0 0,-2 4 0 0 0,-1 13 198 0 0,0-10-106 0 0,0 1 0 0 0,0-1 0 0 0,-1 0-1 0 0,-1 0 1 0 0,-9 18 0 0 0,4-8 53 0 0,-2 4-17 0 0,-18 44 134 0 0,30-70-319 0 0,1 0 0 0 0,-1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0,7-5 0 0 0,7-8 0 0 0,12-16 0 0 0,31-48 0 0 0,-4 4 0 0 0,-48 66 0 0 0,1 0 0 0 0,-1 0 0 0 0,1-1 0 0 0,-1 1 0 0 0,-1-2 0 0 0,0 1 0 0 0,0 0 0 0 0,3-11 0 0 0,1 2-2111 0 0,0 0-4806 0 0,3 0-3279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6335 0 0,'-56'81'688'0'0,"-3"4"2041"0"0,22-26 2156 0 0,37-58-4601 0 0,-1 0 1 0 0,0 0-1 0 0,1 1 1 0 0,-1-1-1 0 0,1 0 0 0 0,-1 0 1 0 0,1 0-1 0 0,0 1 1 0 0,-1-1-1 0 0,1 0 1 0 0,0 2-1 0 0,0-2-183 0 0,0-1 0 0 0,0 1-1 0 0,0-1 1 0 0,0 1 0 0 0,0-1 0 0 0,1 1-1 0 0,-1-1 1 0 0,0 0 0 0 0,0 1-1 0 0,0-1 1 0 0,1 1 0 0 0,-1-1 0 0 0,0 0-1 0 0,1 1 1 0 0,-1-1 0 0 0,0 1-1 0 0,1-1 1 0 0,-1 0 0 0 0,0 0 0 0 0,1 1-1 0 0,0-1 1 0 0,2 1 74 0 0,-1 0 0 0 0,1 0-1 0 0,0 0 1 0 0,1 0 0 0 0,-1-1 0 0 0,0 1-1 0 0,4-1 1 0 0,-5 0-196 0 0,11 0 387 0 0,0 0 1 0 0,1-1-1 0 0,-1 0 0 0 0,0-1 0 0 0,0-1 0 0 0,-1 0 1 0 0,1 0-1 0 0,-1-1 0 0 0,24-12 0 0 0,-8 1 377 0 0,0-1 0 0 0,47-37 0 0 0,-62 43-572 0 0,-8 7-70 0 0,0-1-1 0 0,-1 1 1 0 0,1-1-1 0 0,-1 0 1 0 0,6-6-1 0 0,-5 3-32 0 0,-13 12-640 0 0,-3 2-1276 0 0,-4 5-5191 0 0,-1 0-1119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8031 0 0,'73'44'1367'0'0,"-42"-24"2437"0"0,28 22 6192 0 0,-57-40-9255 0 0,1 2 40 0 0,-1-3 509 0 0,-7-7-1597 0 0,1 1 1 0 0,-1 0-1 0 0,0-1 0 0 0,-1 2 1 0 0,-5-6-1 0 0,-19-17-1208 0 0,30 26 1463 0 0,-1 1 0 0 0,1-1 0 0 0,0 1 1 0 0,-1-1-1 0 0,1 0 0 0 0,0 1 0 0 0,0-1 0 0 0,0 0 0 0 0,-1 1 0 0 0,1-1 0 0 0,0 0 1 0 0,0 1-1 0 0,0-1 0 0 0,0 0 0 0 0,0 1 0 0 0,0-1 0 0 0,1 0 0 0 0,-1 1 0 0 0,0-1 0 0 0,0 1 1 0 0,0-1-1 0 0,0 0 0 0 0,1 1 0 0 0,0-2 0 0 0,-1 1-7 0 0,1 0-1 0 0,0 0 1 0 0,-1-1 0 0 0,1 1 0 0 0,0 0-1 0 0,0 0 1 0 0,0 0 0 0 0,0 0-1 0 0,0 1 1 0 0,1-2 0 0 0,15-6-100 0 0,-1 2 1 0 0,33-10-1 0 0,-16 7 452 0 0,-13 2 243 0 0,25-13-1 0 0,-34 15-128 0 0,1 0 0 0 0,20-5 0 0 0,-30 10-20 0 0,2-1 27 0 0,0 1-247 0 0,1-1 0 0 0,0 1-1 0 0,-1 0 1 0 0,8 0-1 0 0,-10 0-72 0 0,0 1-1 0 0,0-1 0 0 0,0 0 1 0 0,0 1-1 0 0,-1 0 0 0 0,1-1 1 0 0,0 1-1 0 0,0 0 1 0 0,-1 0-1 0 0,1 0 0 0 0,-1 0 1 0 0,1 0-1 0 0,-1 0 0 0 0,1 0 1 0 0,1 2-1 0 0,-2-1-21 0 0,-1-1-1 0 0,1 1 1 0 0,0-1 0 0 0,-1 1-1 0 0,1-1 1 0 0,-1 1 0 0 0,0 0-1 0 0,1-1 1 0 0,-1 1 0 0 0,0 3-1 0 0,0-1 101 0 0,1 1-49 0 0,-1-1-1 0 0,0 0 1 0 0,0 0-1 0 0,-1 0 1 0 0,1 0 0 0 0,-1 0-1 0 0,0 0 1 0 0,-3 8-1 0 0,-16 31 680 0 0,5-12-507 0 0,13-25-440 0 0,-1 1 0 0 0,0-1-1 0 0,0 0 1 0 0,0 0 0 0 0,-1 0 0 0 0,0 0-1 0 0,0-1 1 0 0,0 1 0 0 0,-1-1 0 0 0,0 0-1 0 0,0 0 1 0 0,0-1 0 0 0,-7 5 0 0 0,10-8-307 0 0,1 0 1 0 0,-1-1 0 0 0,0 1 0 0 0,0-1-1 0 0,1 1 1 0 0,-1-1 0 0 0,0 0 0 0 0,0 0-1 0 0,1 0 1 0 0,-1 0 0 0 0,0 0 0 0 0,0 0-1 0 0,0 0 1 0 0,-2-1 0 0 0,-23-8-5552 0 0,21 6 4655 0 0,-7-4-2995 0 0,-4-6 2660 0 0,0-1 1114 0 0,6 7 343 0 0,1-1 0 0 0,-12-10 0 0 0,22 17 183 0 0,-11-9 854 0 0,11 9-728 0 0,0 1 0 0 0,-1-1-1 0 0,1 1 1 0 0,0 0 0 0 0,-1-1 0 0 0,1 1 0 0 0,0-1 0 0 0,0 1 0 0 0,-1-1-1 0 0,1 1 1 0 0,0-1 0 0 0,0 1 0 0 0,0-1 0 0 0,0 1 0 0 0,0-1 0 0 0,-1 1-1 0 0,1-1 1 0 0,0 1 0 0 0,0-1 0 0 0,0 1 0 0 0,1-1 0 0 0,-1 0 0 0 0,0 1-1 0 0,0-1 1 0 0,0 1 0 0 0,1-2 0 0 0,2-2 706 0 0,2-1-1 0 0,-1 1 1 0 0,0 0-1 0 0,1 0 1 0 0,0 0-1 0 0,0 0 1 0 0,0 1-1 0 0,0 0 1 0 0,0 0-1 0 0,11-4 1 0 0,-3 2 719 0 0,1 1 1 0 0,0 0 0 0 0,21-2 0 0 0,-33 5-760 0 0,-1 1-650 0 0,0 0 0 0 0,0 0 0 0 0,0 1 0 0 0,0-1 0 0 0,0 0 0 0 0,0 0 0 0 0,0 0 0 0 0,0 1 0 0 0,0-1 0 0 0,0 0 0 0 0,0 1 0 0 0,0-1 0 0 0,0 1 0 0 0,0 0 0 0 0,-1-1-1 0 0,1 1 1 0 0,0-1 0 0 0,0 1 0 0 0,-1 0 0 0 0,1 0 0 0 0,0-1 0 0 0,-1 1 0 0 0,1 0 0 0 0,0 0 0 0 0,-1 0 0 0 0,1 0 0 0 0,-1 0 0 0 0,0 0 0 0 0,1 0 0 0 0,-1 0 0 0 0,1 2 0 0 0,-1-1-21 0 0,0 1 0 0 0,0-1 1 0 0,0 1-1 0 0,0-1 1 0 0,0 1-1 0 0,0-1 0 0 0,-1 1 1 0 0,1-1-1 0 0,-1 1 1 0 0,0-1-1 0 0,0 1 1 0 0,0-1-1 0 0,-2 4 0 0 0,-35 46 622 0 0,26-33-433 0 0,8-14-154 0 0,0 1 0 0 0,0-1 0 0 0,1 1-1 0 0,-5 10 1 0 0,8-14-9 0 0,0 0 39 0 0,-1 10 130 0 0,5-6-197 0 0,-2-4-119 0 0,8-5-57 0 0,-6 2 87 0 0,0-1-52 0 0,-1 0 0 0 0,1 0-1 0 0,-1 0 1 0 0,1 0 0 0 0,-1-1 0 0 0,0 1-1 0 0,0-1 1 0 0,0 0 0 0 0,-1 0 0 0 0,4-4 0 0 0,1-3-1639 0 0,12-21 0 0 0,-6 2-5857 0 0,-11 25 4951 0 0,2-9-4366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2847 0 0,'0'2'214'0'0,"0"7"-419"0"0,2 97 7111 0 0,-1-85-4848 0 0,-2 0 1 0 0,-3 23-1 0 0,2-24-200 0 0,0-1 1 0 0,3 36 0 0 0,0-22-922 0 0,1-38-1079 0 0,1 0-1 0 0,0 0 1 0 0,0 1 0 0 0,0-1 0 0 0,1 1-1 0 0,0 0 1 0 0,0 0 0 0 0,5-4 0 0 0,39-28-11 0 0,-35 27 166 0 0,-2 3 63 0 0,25-18 153 0 0,-34 23 171 0 0,-3 3-298 0 0,-21 28 277 0 0,-45 49 1 0 0,-36 21-105 0 0,37-48 588 0 0,66-52-823 0 0,0 0-1 0 0,0 0 1 0 0,0 0 0 0 0,0 0-1 0 0,0 0 1 0 0,0 0 0 0 0,-1 0 0 0 0,1 1-1 0 0,0-1 1 0 0,0 0 0 0 0,0 0-1 0 0,0 0 1 0 0,0 0 0 0 0,0 0 0 0 0,0 0-1 0 0,0 1 1 0 0,0-1 0 0 0,0 0-1 0 0,-1 0 1 0 0,1 0 0 0 0,0 0 0 0 0,0 1-1 0 0,0-1 1 0 0,0 0 0 0 0,0 0-1 0 0,0 0 1 0 0,0 0 0 0 0,0 0-1 0 0,0 1 1 0 0,0-1 0 0 0,1 0 0 0 0,-1 0-1 0 0,0 0 1 0 0,0 0 0 0 0,0 1-1 0 0,0-1 1 0 0,0 0 0 0 0,0 0 0 0 0,0 0-1 0 0,0 0 1 0 0,0 0 0 0 0,0 0-1 0 0,1 1 1 0 0,8 3 467 0 0,16-1-56 0 0,-2-2-13 0 0,-1-1 1 0 0,0-2-1 0 0,0 0 0 0 0,0-1 0 0 0,35-10 0 0 0,-5-3 652 0 0,57-26-1 0 0,-100 39-1013 0 0,11-5 139 0 0,0-1 0 0 0,0-1 0 0 0,-1 0 0 0 0,-1-1 1 0 0,24-18-1 0 0,-41 28-214 0 0,14-13 50 0 0,0 0-1 0 0,18-23 1 0 0,1-5-2178 0 0,-7 8-4351 0 0,26-40 1 0 0,-38 50-1185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7399 0 0,'0'0'568'0'0,"2"2"-373"0"0,55 36 6114 0 0,-56-37-5321 0 0,-1-1-958 0 0,0 0-1 0 0,0 0 1 0 0,0 0-1 0 0,0 0 0 0 0,1 1 1 0 0,-1-1-1 0 0,0 0 1 0 0,0 0-1 0 0,0 0 1 0 0,0 0-1 0 0,0 0 1 0 0,0 0-1 0 0,0 1 0 0 0,0-1 1 0 0,1 0-1 0 0,-1 0 1 0 0,0 0-1 0 0,0 0 1 0 0,0 0-1 0 0,0 0 0 0 0,0 0 1 0 0,0 0-1 0 0,1 0 1 0 0,-1 0-1 0 0,0 0 1 0 0,0 0-1 0 0,0 0 1 0 0,0 1-1 0 0,1-1 0 0 0,-1 0 1 0 0,0 0-1 0 0,0 0 1 0 0,0-1-1 0 0,1 1 38 0 0,-1 0 0 0 0,0 0 0 0 0,1 0 0 0 0,-1 1 0 0 0,0-1 0 0 0,0 0 0 0 0,1 0-1 0 0,-1 0 1 0 0,0 0 0 0 0,0 0 0 0 0,1 0 0 0 0,-1 0 0 0 0,0 0 0 0 0,0 1 0 0 0,1-1 0 0 0,-1 0 0 0 0,0 0 0 0 0,0 0 0 0 0,1 0-1 0 0,-1 1 1 0 0,0-1 0 0 0,0 0 0 0 0,0 0 0 0 0,0 1 0 0 0,1-1 0 0 0,-1 0 0 0 0,0 0 0 0 0,0 1 0 0 0,0-1 0 0 0,0 0-1 0 0,0 0 1 0 0,0 1 0 0 0,0-1 0 0 0,1 3 17 0 0,-1 0-1 0 0,0 0 0 0 0,0 0 0 0 0,0-1 1 0 0,-1 1-1 0 0,1 0 0 0 0,-1 0 1 0 0,1-1-1 0 0,-1 1 0 0 0,0 0 1 0 0,0-1-1 0 0,-2 4 0 0 0,-2 2 196 0 0,0 0 0 0 0,-11 11 0 0 0,15-17-240 0 0,-42 55 760 0 0,-14 15-766 0 0,48-62-1014 0 0,-1-1 0 0 0,-17 13 0 0 0,15-14-3708 0 0,0-4-1310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6391 0 0,'12'5'427'0'0,"0"0"0"0"0,18 10 0 0 0,-11-2 3223 0 0,-13-8-2089 0 0,-1 0 0 0 0,0 0 0 0 0,0 0 1 0 0,0 1-1 0 0,-1 0 0 0 0,0 0 0 0 0,7 13 1596 0 0,-19-11-7451 0 0,-4 1 2658 0 0,0 0 1 0 0,-1-1 0 0 0,-1-1 0 0 0,1 0-1 0 0,-19 7 1 0 0,3-1 616 0 0,12-5 861 0 0,-1-1 1 0 0,1 0-1 0 0,-1-1 1 0 0,0-1-1 0 0,-34 5 1 0 0,52-10 184 0 0,0 0 1 0 0,-1 0 0 0 0,1 1-1 0 0,0-1 1 0 0,-1 0 0 0 0,1 0-1 0 0,-1 0 1 0 0,1 0 0 0 0,0 0-1 0 0,-1 0 1 0 0,1 0 0 0 0,0 0-1 0 0,-1 0 1 0 0,1 0 0 0 0,-1 0-1 0 0,1 0 1 0 0,0 0 0 0 0,-1 0-1 0 0,1 0 1 0 0,0-1 0 0 0,-1 1-1 0 0,1 0 1 0 0,0 0-1 0 0,-1 0 1 0 0,1-1 0 0 0,0 1-1 0 0,-1 0 1 0 0,1 0 0 0 0,0-1-1 0 0,-1 1 1 0 0,10-8 341 0 0,21-7 362 0 0,8 2 2093 0 0,1 2-1 0 0,59-9 1 0 0,-97 19-2676 0 0,0 1 1 0 0,0 0 0 0 0,-1 0 0 0 0,1 0 0 0 0,0 0 0 0 0,0 0 0 0 0,0 0 0 0 0,0 0 0 0 0,-1 0-1 0 0,1 0 1 0 0,0 0 0 0 0,0 0 0 0 0,0 1 0 0 0,-1-1 0 0 0,1 0 0 0 0,0 1 0 0 0,0-1 0 0 0,-1 0-1 0 0,1 1 1 0 0,0-1 0 0 0,-1 1 0 0 0,1-1 0 0 0,0 1 0 0 0,-1-1 0 0 0,1 1 0 0 0,-1 0 0 0 0,1-1-1 0 0,-1 1 1 0 0,1 0 0 0 0,-1-1 0 0 0,1 1 0 0 0,-1 0 0 0 0,0 0 0 0 0,0-1 0 0 0,1 1 0 0 0,-1 0-1 0 0,0 0 1 0 0,0 0 0 0 0,0-1 0 0 0,0 1 0 0 0,0 0 0 0 0,0 1 0 0 0,1 2 17 0 0,-2-1 0 0 0,1 0 0 0 0,0 1 0 0 0,0-1 0 0 0,-1 0 0 0 0,0 0-1 0 0,0 1 1 0 0,-1 2 0 0 0,-7 12 21 0 0,0 0-1 0 0,-1 0 0 0 0,-1-1 1 0 0,0-1-1 0 0,-1 1 0 0 0,-1-2 1 0 0,-29 27-1 0 0,38-39-246 0 0,0 0-1 0 0,0 0 1 0 0,0 0 0 0 0,-1-1-1 0 0,1 0 1 0 0,-7 3 0 0 0,9-5-130 0 0,1 1 0 0 0,0-1 1 0 0,-1 1-1 0 0,1-1 0 0 0,0 0 1 0 0,-1 0-1 0 0,1 1 0 0 0,-1-1 0 0 0,1 0 1 0 0,0 0-1 0 0,-1 0 0 0 0,1 0 1 0 0,-1-1-1 0 0,1 1 0 0 0,0 0 1 0 0,-1-1-1 0 0,1 1 0 0 0,0 0 1 0 0,-1-1-1 0 0,1 0 0 0 0,0 1 1 0 0,0-1-1 0 0,-1 0 0 0 0,1 0 0 0 0,0 1 1 0 0,-1-3-1 0 0,-1-6-5827 0 0,5-3-1590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7199 0 0,'50'10'1568'0'0,"5"-1"8606"0"0,-53-9-8433 0 0,5 2-625 0 0,5 0 262 0 0,-4-1 3989 0 0,-8-1-5340 0 0,1 0 0 0 0,-1 0 0 0 0,0 0 1 0 0,0 1-1 0 0,0-1 0 0 0,1 0 0 0 0,-1 0 0 0 0,0 0 0 0 0,0 1 1 0 0,0-1-1 0 0,0 0 0 0 0,1 0 0 0 0,-1 0 0 0 0,0 1 0 0 0,0-1 0 0 0,0 0 1 0 0,0 1-1 0 0,0-1 0 0 0,0 0 0 0 0,0 0 0 0 0,0 1 0 0 0,0-1 0 0 0,0 0 1 0 0,0 0-1 0 0,0 1 0 0 0,0-1 0 0 0,0 0 0 0 0,0 0 0 0 0,0 1 0 0 0,0-1 1 0 0,0 0-1 0 0,0 0 0 0 0,-1 1 0 0 0,1-1 0 0 0,0 1 0 0 0,-3 10 201 0 0,2-10-253 0 0,-7 14 33 0 0,3-12-42 0 0,2-1-28 0 0,-5 3-444 0 0,1 0-1 0 0,0 0 1 0 0,-1-1 0 0 0,-13 5-1 0 0,0 1-1312 0 0,-8 2-1172 0 0,-1 1-3663 0 0,10-1-122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5695 0 0,'2'3'443'0'0,"39"45"523"0"0,24 32 6505 0 0,-47-47-4414 0 0,-16-29-2562 0 0,1 1 0 0 0,-1 0 0 0 0,1 0 0 0 0,-1-1-1 0 0,1 0 1 0 0,1 0 0 0 0,-1 1 0 0 0,7 4 0 0 0,-9-8 121 0 0,0-1-613 0 0,1-1 0 0 0,-1 1 0 0 0,1-1 0 0 0,-1 1 0 0 0,1-1 0 0 0,-1 0 0 0 0,0 1 0 0 0,1-1 0 0 0,-1 0 0 0 0,0 0 0 0 0,0 0 0 0 0,0 0 0 0 0,1 0 0 0 0,-1-1 0 0 0,0 1 0 0 0,-1 0 0 0 0,1 0 0 0 0,0-1 0 0 0,0 1 0 0 0,0 0 0 0 0,0-3 0 0 0,13-32-693 0 0,-7 7-231 0 0,-1-1 1 0 0,3-36-1 0 0,-1-1 612 0 0,-6 59 392 0 0,0 1-1 0 0,1 0 1 0 0,0 0 0 0 0,0 0-1 0 0,0 0 1 0 0,1 0 0 0 0,0 1-1 0 0,0-1 1 0 0,1 1 0 0 0,0 0-1 0 0,0 1 1 0 0,0-1-1 0 0,8-6 1 0 0,7-4 862 0 0,0 1 0 0 0,36-21 0 0 0,-45 29-296 0 0,1 1 0 0 0,-1 1 0 0 0,1 0 0 0 0,22-6 0 0 0,-32 10 2 0 0,12 0 621 0 0,-13 1-1236 0 0,-1 0 0 0 0,1-1 0 0 0,-1 1 0 0 0,1 0 0 0 0,0 0 1 0 0,-1 0-1 0 0,1 0 0 0 0,-1 0 0 0 0,1 0 0 0 0,-1 0 0 0 0,1 0 0 0 0,0 0 0 0 0,-1 0 0 0 0,1 1 0 0 0,-1-1 0 0 0,1 0 0 0 0,-1 0 0 0 0,1 0 0 0 0,0 1 1 0 0,-1-1-1 0 0,1 0 0 0 0,-1 1 0 0 0,0-1 0 0 0,1 0 0 0 0,-1 1 0 0 0,1-1 0 0 0,-1 1 0 0 0,1-1 0 0 0,-1 1 0 0 0,0-1 0 0 0,1 1 0 0 0,-1-1 1 0 0,0 1-1 0 0,0-1 0 0 0,1 1 0 0 0,-1-1 0 0 0,0 1 0 0 0,0-1 0 0 0,0 1 0 0 0,0 0 0 0 0,0-1 0 0 0,0 1 0 0 0,0-1 0 0 0,0 1 0 0 0,0 0 1 0 0,0-1-1 0 0,0 1 0 0 0,0-1 0 0 0,0 1 0 0 0,0-1 0 0 0,0 1 0 0 0,-1 0 0 0 0,0 6-671 0 0,-1 0-1 0 0,0-1 1 0 0,0 1-1 0 0,-1-1 1 0 0,0 0-1 0 0,0 0 1 0 0,0 0-1 0 0,-1 0 1 0 0,0-1-1 0 0,-8 10 1 0 0,-2-1-3078 0 0,-1 0 0 0 0,-20 14 0 0 0,3-2 1238 0 0,25-21 1763 0 0,-1 0 0 0 0,0-1 0 0 0,0 1 0 0 0,0-2 0 0 0,-9 4 0 0 0,2-1 780 0 0,13-4-12 0 0,0 0 0 0 0,0 0 0 0 0,0 0 0 0 0,1 0 0 0 0,-1 0 0 0 0,1 1 0 0 0,-1-1 0 0 0,1 0-1 0 0,0 1 1 0 0,0-1 0 0 0,0 1 0 0 0,-1 4 0 0 0,-4 23 4085 0 0,-2 61 0 0 0,4-36 833 0 0,0-26 1904 0 0,10-38-6559 0 0,-1 0-398 0 0,0-1 1 0 0,-1 0-1 0 0,0 0 0 0 0,-1-1 1 0 0,0 1-1 0 0,0 0 0 0 0,-1-1 1 0 0,0-11-1 0 0,7-26-716 0 0,-7 39 747 0 0,0 1-1 0 0,1 0 1 0 0,0 1-1 0 0,7-14 1 0 0,-5 8 153 0 0,-4 11-80 0 0,-1 1 0 0 0,1-1 1 0 0,0 0-1 0 0,0 0 1 0 0,0 1-1 0 0,0-1 0 0 0,0 1 1 0 0,1-3-1 0 0,2-1 77 0 0,1 1 1 0 0,-1 0-1 0 0,1 0 0 0 0,-1 0 1 0 0,1 0-1 0 0,0 0 0 0 0,1 1 0 0 0,-1 0 1 0 0,0 0-1 0 0,1 1 0 0 0,0 0 1 0 0,0 0-1 0 0,6-2 0 0 0,-8 5-31 0 0,1-1-1 0 0,-1 1 0 0 0,0 0 1 0 0,0 0-1 0 0,1 1 1 0 0,-1-1-1 0 0,0 1 1 0 0,0 0-1 0 0,0 0 1 0 0,-1 1-1 0 0,5 2 0 0 0,18 21 570 0 0,-16-16-270 0 0,-9-8-288 0 0,0 0 0 0 0,0-1 1 0 0,0 1-1 0 0,0 0 1 0 0,0-1-1 0 0,0 1 0 0 0,0 0 1 0 0,-1 0-1 0 0,2 2 0 0 0,0 4 160 0 0,0-1-62 0 0,0-1 1 0 0,-1 0-1 0 0,0 1 0 0 0,0-1 0 0 0,0 1 0 0 0,-1 0 1 0 0,0-1-1 0 0,-1 1 0 0 0,1-1 0 0 0,-1 1 1 0 0,0-1-1 0 0,-1 1 0 0 0,1-1 0 0 0,-1 0 1 0 0,-1 0-1 0 0,-4 10 0 0 0,2-6-47 0 0,-2-2-45 0 0,6-6-222 0 0,-1 0 1 0 0,0-1-1 0 0,0 1 0 0 0,1-1 0 0 0,-1 0 0 0 0,0 1 0 0 0,0-1 0 0 0,-1 0 0 0 0,1 0 1 0 0,0 0-1 0 0,0-1 0 0 0,0 1 0 0 0,-1 0 0 0 0,1-1 0 0 0,0 0 0 0 0,-1 1 0 0 0,1-1 0 0 0,0 0 1 0 0,-1 0-1 0 0,1 0 0 0 0,0 0 0 0 0,-1-1 0 0 0,1 1 0 0 0,0-1 0 0 0,-4-1 0 0 0,-2 0-581 0 0,0-1-1 0 0,0-1 1 0 0,1 1-1 0 0,-1-1 0 0 0,-7-6 1 0 0,12 8 508 0 0,0 0 0 0 0,1 0 0 0 0,0-1 1 0 0,-1 1-1 0 0,-2-5 0 0 0,-7-6-276 0 0,8 9 249 0 0,0-1 0 0 0,0 1 0 0 0,0-1 0 0 0,1 1-1 0 0,-1-1 1 0 0,1 0 0 0 0,1-1 0 0 0,-5-8 0 0 0,7 13 198 0 0,0 1-1 0 0,0-1 1 0 0,1 0-1 0 0,-1 0 1 0 0,0 1-1 0 0,0-1 1 0 0,1 0-1 0 0,-1 0 1 0 0,0 1-1 0 0,1-1 1 0 0,-1 0-1 0 0,0 1 1 0 0,1-1-1 0 0,-1 0 1 0 0,1 1 0 0 0,-1-1-1 0 0,1 1 1 0 0,0-1-1 0 0,-1 1 1 0 0,1-1-1 0 0,-1 1 1 0 0,1-1-1 0 0,0 1 1 0 0,0-1-1 0 0,17-9 151 0 0,-9 6 111 0 0,-7 3 20 0 0,0 1 13 0 0,0 0-88 0 0,-1 0 0 0 0,1 0 1 0 0,-1 0-1 0 0,1 0 0 0 0,-1 1 1 0 0,1-1-1 0 0,-1 0 0 0 0,1 1 1 0 0,-1-1-1 0 0,1 1 0 0 0,-1 0 1 0 0,2 0-1 0 0,-1 1 387 0 0,-1 0-330 0 0,0 0-170 0 0,0-1 0 0 0,0 1 0 0 0,0 0 0 0 0,-1 0 1 0 0,1 0-1 0 0,0 0 0 0 0,-1 0 0 0 0,0 0 0 0 0,1 0 0 0 0,-1 0 0 0 0,0 0 0 0 0,0 0 0 0 0,0 0 0 0 0,0 0 0 0 0,-1 0 0 0 0,1 0 0 0 0,0 0 1 0 0,-1 0-1 0 0,1 0 0 0 0,-2 2 0 0 0,1-3 168 0 0,3 0-132 0 0,11 8-78 0 0,-11-5 1 0 0,-2-4-21 0 0,0 0 0 0 0,0 1-1 0 0,0-1 1 0 0,0 0 0 0 0,0 0-1 0 0,0 0 1 0 0,0 0 0 0 0,0 0 0 0 0,0 1-1 0 0,0-1 1 0 0,0 0 0 0 0,0 0-1 0 0,0 0 1 0 0,0 0 0 0 0,0 0-1 0 0,1 0 1 0 0,-1 0 0 0 0,0 0 0 0 0,0 1-1 0 0,0-1 1 0 0,0 0 0 0 0,0 0-1 0 0,0 0 1 0 0,0 0 0 0 0,0 0-1 0 0,1 0 1 0 0,-1 0 0 0 0,0 0-1 0 0,0 0 1 0 0,0 0 0 0 0,0 0 0 0 0,0 0-1 0 0,0 0 1 0 0,1 0 0 0 0,-1 0-1 0 0,0 0 1 0 0,0 0 0 0 0,0 0-1 0 0,0 0 1 0 0,-3 14-203 0 0,1-11 149 0 0,0 0-1 0 0,0 1 1 0 0,0-1-1 0 0,0 0 1 0 0,0 0-1 0 0,-1 0 1 0 0,1 0 0 0 0,-1-1-1 0 0,0 1 1 0 0,0-1-1 0 0,0 0 1 0 0,-6 4-1 0 0,-4 1 173 0 0,0 0-1 0 0,-14 4 1 0 0,8-4-21 0 0,-7 4 94 0 0,1 1 65 0 0,0-2 0 0 0,-1-1 0 0 0,-30 6 0 0 0,46-14 2054 0 0,10-1-2255 0 0,16-4 1060 0 0,84-5 1037 0 0,-55 6-1560 0 0,57-11 0 0 0,-68 7-580 0 0,-1 0-7 0 0,-1-1 0 0 0,33-12 0 0 0,-57 16-732 0 0,1 0 1 0 0,-1-1-1 0 0,0 0 1 0 0,0 0-1 0 0,-1-1 0 0 0,1 0 1 0 0,7-8-1 0 0,0 1-2443 0 0,2-3-7021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5439 0 0,'29'-6'-557'0'0,"16"-10"7650"0"0,-33 11-2680 0 0,1 0-1 0 0,25-5 0 0 0,-37 10-3297 0 0,8-3 1801 0 0,4-3-3423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26 5327 0 0,'-12'120'1962'0'0,"-17"59"9742"0"0,28-172-11277 0 0,-25 114 5564 0 0,19-94-4815 0 0,-2 0 1 0 0,-16 34-1 0 0,6-15-824 0 0,18-45-501 0 0,40-133-14939 0 0,-34 112 13868 0 0,-2 4 239 0 0,1 0 0 0 0,1 0-1 0 0,0 0 1 0 0,1 0 0 0 0,10-18-1 0 0,-9 23 951 0 0,-3 3 61 0 0,1 1 0 0 0,-1 0 0 0 0,2 0 0 0 0,5-6 0 0 0,2-2 1372 0 0,0-1 0 0 0,20-34-1 0 0,-22 33-25 0 0,22-35 909 0 0,34-53 1360 0 0,-42 70-2287 0 0,-24 33-608 0 0,4-2 684 0 0,-52 110-191 0 0,-8 22 146 0 0,54-126-669 0 0,1-2-720 0 0,1-1 0 0 0,-1 1 0 0 0,1 0 0 0 0,-1 0 0 0 0,1 0 0 0 0,0 0 0 0 0,-1 0 0 0 0,1 0-1 0 0,-1 0 1 0 0,1 0 0 0 0,-1 1 0 0 0,1-1 0 0 0,-1 0 0 0 0,1 0 0 0 0,-1 0 0 0 0,1 1 0 0 0,-1-1 0 0 0,1 1 0 0 0,2 0 36 0 0,0 1-8 0 0,3 15-19 0 0,-4-5 7 0 0,-3-3 29 0 0,1 10-347 0 0,9-27-245 0 0,5-7-35 0 0,-12 12 512 0 0,0 0-1 0 0,0 1 1 0 0,0-1-1 0 0,1 1 1 0 0,-1 0-1 0 0,1-1 1 0 0,-1 1-1 0 0,1 1 1 0 0,0-1-1 0 0,0 0 1 0 0,5-2-1 0 0,-5 3 67 0 0,-1 0-1 0 0,0 0 0 0 0,0 0 1 0 0,0 1-1 0 0,0-1 1 0 0,1 1-1 0 0,-1 0 0 0 0,0-1 1 0 0,0 1-1 0 0,1 0 1 0 0,-1 0-1 0 0,0 1 0 0 0,0-1 1 0 0,4 1-1 0 0,-1 0 34 0 0,-2-1 182 0 0,13 11 444 0 0,-15-11-590 0 0,1 1 0 0 0,-1-1 0 0 0,0 1 0 0 0,0-1 0 0 0,1 1 0 0 0,-1 0 1 0 0,0 0-1 0 0,0-1 0 0 0,0 1 0 0 0,0 0 0 0 0,0 0 0 0 0,0 0 0 0 0,0 0 0 0 0,-1 0 0 0 0,1 0 1 0 0,0 0-1 0 0,-1 0 0 0 0,1 1 0 0 0,0-1 0 0 0,-1 0 0 0 0,1 0 0 0 0,-1 1 0 0 0,0-1 1 0 0,1 0-1 0 0,-1 3 0 0 0,0-1 79 0 0,0 1 0 0 0,0 0 0 0 0,0 0 0 0 0,-1-1 1 0 0,0 1-1 0 0,1-1 0 0 0,-1 1 0 0 0,-1-1 0 0 0,-1 6 0 0 0,-19 32 954 0 0,17-32-844 0 0,-10 16 510 0 0,-1-2 1 0 0,-2 0-1 0 0,-25 26 0 0 0,38-44-718 0 0,0 1 0 0 0,-1-2 0 0 0,0 1 0 0 0,0-1 0 0 0,-1 1-1 0 0,1-2 1 0 0,-1 1 0 0 0,0-1 0 0 0,-7 3 0 0 0,11-5-267 0 0,0 0 0 0 0,-1 0 0 0 0,1 0 0 0 0,0 0 0 0 0,-1 0 0 0 0,1-1 1 0 0,-1 0-1 0 0,1 1 0 0 0,-1-1 0 0 0,1-1 0 0 0,-1 1 0 0 0,1 0 0 0 0,-1-1 0 0 0,1 0 0 0 0,0 0 0 0 0,-1 0 1 0 0,1 0-1 0 0,0 0 0 0 0,0-1 0 0 0,-1 1 0 0 0,-3-4 0 0 0,6 4-59 0 0,-1 0 0 0 0,1-1 0 0 0,0 1 0 0 0,0-1 0 0 0,0 1 0 0 0,0-1 0 0 0,0 0 1 0 0,0 0-1 0 0,0 1 0 0 0,0-1 0 0 0,0 0 0 0 0,1 0 0 0 0,-1 0 0 0 0,1 0 0 0 0,0 0 0 0 0,-1 0 0 0 0,1 1 0 0 0,0-1 0 0 0,0 0 0 0 0,0 0 0 0 0,1 0 0 0 0,-1 0 0 0 0,0 0 0 0 0,1 0 0 0 0,0-3 1 0 0,0 3-307 0 0,11-5 164 0 0,-9 6 514 0 0,0 0 1 0 0,-1 0 0 0 0,1 0-1 0 0,0 0 1 0 0,0 1 0 0 0,0-1 0 0 0,0 1-1 0 0,1 0 1 0 0,-1 0 0 0 0,0 0 0 0 0,0 0-1 0 0,0 0 1 0 0,0 1 0 0 0,0-1 0 0 0,5 3-1 0 0,3 1 1084 0 0,1 1 0 0 0,17 10-1 0 0,0 0 245 0 0,18 5 1012 0 0,1-1-1 0 0,88 21 1 0 0,-45-20-2399 0 0,-68-16-33 0 0,-19-4 0 0 0,-3 0 0 0 0,-1 0 0 0 0,0 0 0 0 0,1 0 0 0 0,-1 0 0 0 0,0 0 0 0 0,1 0 0 0 0,-1 0 0 0 0,1 0 0 0 0,-1 0 0 0 0,0-1 0 0 0,1 1 0 0 0,-1 0 0 0 0,0 0 0 0 0,1 0 0 0 0,-1 0 0 0 0,0 0 0 0 0,1-1 0 0 0,-1 1 0 0 0,0 0 0 0 0,1 0 0 0 0,-1 0 0 0 0,0-1 0 0 0,1-1-131 0 0,0 1-1 0 0,-1-1 1 0 0,1 0 0 0 0,-1 1-1 0 0,1-1 1 0 0,-1 0 0 0 0,0 1 0 0 0,1-1-1 0 0,-1 0 1 0 0,0 0 0 0 0,0 1-1 0 0,-1-1 1 0 0,1 0 0 0 0,-1-3-1 0 0,-9-27-4701 0 0,2 8 35 0 0,3 4-4329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2471 0 0,'2'1'187'0'0,"-2"0"-150"0"0,1-1-1 0 0,-1 0 1 0 0,1 1-1 0 0,-1-1 1 0 0,1 0-1 0 0,-1 1 1 0 0,1-1-1 0 0,-1 0 1 0 0,1 1-1 0 0,-1-1 1 0 0,0 1-1 0 0,1-1 1 0 0,-1 1 0 0 0,0-1-1 0 0,1 1 1 0 0,-1-1-1 0 0,0 1 1 0 0,0 0-1 0 0,1-1 1 0 0,-1 1-1 0 0,0-1 1 0 0,0 1-1 0 0,0 0 1 0 0,0-1-1 0 0,0 1 1 0 0,0-1-1 0 0,0 1 1 0 0,0 0-1 0 0,0 0 1 0 0,-1 1 262 0 0,1 10 1187 0 0,-1 1 0 0 0,-1-1 0 0 0,0 0 0 0 0,0 0 0 0 0,-1-1-1 0 0,-7 16 1 0 0,-4 21 2281 0 0,1 3-940 0 0,5-25 401 0 0,-6 45 2972 0 0,19-69-5886 0 0,-1-2-254 0 0,12-5 33 0 0,15-13-17 0 0,-31 18-73 0 0,1 0 0 0 0,-1 0 0 0 0,1 0 0 0 0,0 0 1 0 0,-1 0-1 0 0,1 0 0 0 0,-1 0 0 0 0,1 0 0 0 0,0 0 0 0 0,-1 0 0 0 0,1 0 0 0 0,-1 0 0 0 0,1 0 1 0 0,-1 0-1 0 0,1 1 0 0 0,-1-1 0 0 0,1 0 0 0 0,-1 0 0 0 0,2 1 0 0 0,-1 0 7 0 0,29 10 275 0 0,-28-10-268 0 0,0 0 0 0 0,0 0 0 0 0,0 0 0 0 0,0 0 0 0 0,1-1 0 0 0,-1 1 0 0 0,4 0 0 0 0,-3-1-19 0 0,0 0-1 0 0,0 0 1 0 0,0 0-1 0 0,1-1 1 0 0,-1 1-1 0 0,0-1 0 0 0,0 0 1 0 0,0 0-1 0 0,0 0 1 0 0,0 0-1 0 0,0 0 1 0 0,0-1-1 0 0,-1 1 0 0 0,1-1 1 0 0,3-2-1 0 0,4-4-148 0 0,-1-1 1 0 0,14-15-1 0 0,3-3-313 0 0,-10 14-476 0 0,0 0-1 0 0,0 2 1 0 0,31-17 0 0 0,-46 27 911 0 0,1 0 1 0 0,0 0 0 0 0,0 1-1 0 0,0-1 1 0 0,0 1 0 0 0,0-1-1 0 0,0 1 1 0 0,0 0 0 0 0,0 0-1 0 0,0 0 1 0 0,0 0 0 0 0,0 0-1 0 0,0 0 1 0 0,2 1-1 0 0,12 4-105 0 0,-11-3 227 0 0,-1 1 0 0 0,1-1 1 0 0,-1 1-1 0 0,1 0 0 0 0,-1 0 0 0 0,0 1 1 0 0,0-1-1 0 0,0 1 0 0 0,-1 0 1 0 0,0 0-1 0 0,1 0 0 0 0,-1 0 0 0 0,0 1 1 0 0,-1-1-1 0 0,1 1 0 0 0,-1 0 1 0 0,0-1-1 0 0,0 1 0 0 0,-1 0 0 0 0,1 0 1 0 0,-1 1-1 0 0,0-1 0 0 0,-1 0 1 0 0,1 0-1 0 0,-1 0 0 0 0,0 9 0 0 0,-25 125 2886 0 0,20-113-2755 0 0,4-18 537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3599 0 0,'13'-10'181'0'0,"0"-1"-1"0"0,18-21 1 0 0,-20 21 10 0 0,-1 0-1 0 0,1 1 1 0 0,22-16-1 0 0,-23 20 71 0 0,0 1 0 0 0,0 0-1 0 0,1 0 1 0 0,-1 1-1 0 0,1 1 1 0 0,17-4-1 0 0,-27 7 1192 0 0,0 0-1369 0 0,-1 0 0 0 0,1 0 0 0 0,0 1 0 0 0,-1-1 0 0 0,1 0 0 0 0,-1 0 0 0 0,1 0 0 0 0,-1 1 0 0 0,1-1 0 0 0,0 0 0 0 0,-1 1 0 0 0,1-1 0 0 0,-1 0 0 0 0,0 1 0 0 0,1-1 0 0 0,-1 1 0 0 0,1-1 0 0 0,-1 1 0 0 0,1 0 0 0 0,-1 3 96 0 0,0 0 0 0 0,0 1-1 0 0,0-1 1 0 0,0 0 0 0 0,-1 0-1 0 0,0 0 1 0 0,0 0 0 0 0,0 0-1 0 0,0 0 1 0 0,-4 7 0 0 0,-2 1 505 0 0,-16 22 1 0 0,15-22-117 0 0,-14 24 1 0 0,12-17-156 0 0,0 0 1 0 0,-23 30-1 0 0,27-41-164 0 0,-1-1 0 0 0,1 1 0 0 0,-2-1 0 0 0,1 0 0 0 0,-1-1 0 0 0,0 0 0 0 0,-17 11 0 0 0,24-17 15 0 0,26-9 3564 0 0,23-5-2055 0 0,-13 4-155 0 0,0-1-1 0 0,-2-2 1 0 0,63-33-1 0 0,-68 32-603 0 0,-27 13-751 0 0,1-1-189 0 0,0 0-1 0 0,-1 0 1 0 0,1 0-1 0 0,-1 0 1 0 0,1 0-1 0 0,-1-1 1 0 0,1-2-1 0 0,-1-1-415 0 0,0 0-1 0 0,-1-1 1 0 0,0 1-1 0 0,0 0 1 0 0,-1 0-1 0 0,1 0 1 0 0,-3-7-1 0 0,2 10-183 0 0,1 0 0 0 0,-1 0-1 0 0,0 0 1 0 0,0 0 0 0 0,0 1 0 0 0,-1-1-1 0 0,-1-3 1 0 0,-8-9-6188 0 0,0 2-1118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2303 0 0,'2'-1'167'0'0,"68"-35"2547"0"0,29-16 7676 0 0,-88 46-9571 0 0,1 0 1 0 0,-1 1-1 0 0,1 1 1 0 0,1 0-1 0 0,-1 0 1 0 0,15-1-1 0 0,-2 1 468 0 0,1 1-1 0 0,26 1 1 0 0,-48 2-1123 0 0,-1 0 1 0 0,0 0-1 0 0,0 0 1 0 0,1 1-1 0 0,-1-1 1 0 0,0 1-1 0 0,0 0 1 0 0,6 2-1 0 0,-7-2-34 0 0,-1 0-1 0 0,1 0 1 0 0,-1 0 0 0 0,1 1-1 0 0,-1-1 1 0 0,1 1-1 0 0,-1-1 1 0 0,0 1 0 0 0,0-1-1 0 0,0 1 1 0 0,0-1 0 0 0,0 1-1 0 0,0 0 1 0 0,0 0-1 0 0,-1 0 1 0 0,2 1 0 0 0,1 13 332 0 0,1-1 0 0 0,-2 1 1 0 0,0-1-1 0 0,-1 1 0 0 0,-2 26 0 0 0,1-20-113 0 0,-2 78 47 0 0,-26 169-1 0 0,27-263-395 0 0,-6 21 0 0 0,-3-6 0 0 0,4-16-144 0 0,4-5 8 0 0,1 0-1 0 0,0-1 1 0 0,-1 1-1 0 0,1 0 1 0 0,0 0-1 0 0,-1-1 1 0 0,1 1 0 0 0,0 0-1 0 0,0-1 1 0 0,-1 1-1 0 0,1-1 1 0 0,0 0-1 0 0,0 1 1 0 0,0-1-1 0 0,-1 0 1 0 0,1 0 0 0 0,0 0-1 0 0,0 0 1 0 0,0 0-1 0 0,1 0 1 0 0,-1 0-1 0 0,0 0 1 0 0,0 0 0 0 0,0-2-1 0 0,-4-5-1291 0 0,0 0 0 0 0,-4-12-1 0 0,7 16 829 0 0,-16-41-8048 0 0,10 16 1832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1 2039 0 0,'0'2'154'0'0,"0"11"707"0"0,-1-1-1 0 0,0 1 1 0 0,-1 0 0 0 0,-5 18 0 0 0,-27 119 9020 0 0,20-80-6718 0 0,-25 74-1 0 0,14-75-1214 0 0,-2-1-1 0 0,-39 68 1 0 0,60-126-1768 0 0,-13 26 1009 0 0,-2-1 0 0 0,-36 44 1 0 0,56-77-1165 0 0,0-1 1 0 0,-1 0 0 0 0,1 0 0 0 0,-1 0-1 0 0,0-1 1 0 0,1 1 0 0 0,-1 0 0 0 0,1-1-1 0 0,-1 1 1 0 0,0-1 0 0 0,0 1 0 0 0,-3-1-1 0 0,2 1 5 0 0,1 0 22 0 0,0-3-15 0 0,0-1-65 0 0,0 1 1 0 0,0-1-1 0 0,0 0 1 0 0,1 0-1 0 0,-1 0 1 0 0,1 0-1 0 0,0 0 1 0 0,-1 0-1 0 0,2 0 1 0 0,-1 0-1 0 0,0 0 0 0 0,0 0 1 0 0,1-1-1 0 0,0 1 1 0 0,0 0-1 0 0,0-1 1 0 0,0 1-1 0 0,0 0 1 0 0,1 0-1 0 0,-1-1 1 0 0,1 1-1 0 0,1-4 0 0 0,3-10-207 0 0,1 1-1 0 0,1 0 0 0 0,9-16 0 0 0,-11 21 157 0 0,4-7-40 0 0,1 0 0 0 0,1 1-1 0 0,0 0 1 0 0,18-19 0 0 0,-17 22 4 0 0,1 0 0 0 0,19-14 1 0 0,-25 23 118 0 0,1-1 1 0 0,0 1 0 0 0,1 1 0 0 0,-1-1 0 0 0,1 2 0 0 0,11-5-1 0 0,-4 4 158 0 0,-1 0-1 0 0,1 1 1 0 0,0 1-1 0 0,0 0 0 0 0,0 1 1 0 0,1 1-1 0 0,-1 0 1 0 0,0 2-1 0 0,0 0 1 0 0,0 0-1 0 0,0 1 0 0 0,-1 1 1 0 0,1 1-1 0 0,-1 0 1 0 0,24 13-1 0 0,-35-17-161 0 0,-2 0 0 0 0,-1-1 0 0 0,0 1 0 0 0,0-1 0 0 0,1 1 0 0 0,-1-1 0 0 0,0 1 0 0 0,0 0 0 0 0,0 0 0 0 0,0 0 0 0 0,0 0 0 0 0,0 0 0 0 0,0 0 0 0 0,0 0 0 0 0,0 0 0 0 0,-1 0 0 0 0,1 0 0 0 0,0 0 0 0 0,-1 0 0 0 0,2 2 0 0 0,0-1 0 0 0,0 2 0 0 0,0 11 0 0 0,-2-3 0 0 0,-1-2-31 0 0,0-8-127 0 0,6-17-9156 0 0,0-3-679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4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10135 0 0,'3'21'559'0'0,"-1"1"-1"0"0,-2 33 0 0 0,-7 43 4971 0 0,1-24 816 0 0,-9 35-503 0 0,3-26-3098 0 0,11-82-2761 0 0,1-1-1 0 0,0 1 1 0 0,0-1 0 0 0,0 1 0 0 0,0-1 0 0 0,0 1 0 0 0,0-1-1 0 0,0 1 1 0 0,0-1 0 0 0,0 1 0 0 0,0-1 0 0 0,0 1 0 0 0,1-1 0 0 0,-1 0-1 0 0,0 1 1 0 0,0-1 0 0 0,0 1 0 0 0,1-1 0 0 0,-1 1 0 0 0,0-1-1 0 0,0 0 1 0 0,1 1 0 0 0,0-1-74 0 0,-1 0-1 0 0,1 0 1 0 0,0 0-1 0 0,-1-1 1 0 0,1 1-1 0 0,-1 0 1 0 0,1 0-1 0 0,-1-1 1 0 0,1 1-1 0 0,-1-1 1 0 0,1 1-1 0 0,-1 0 1 0 0,1-1-1 0 0,-1 1 1 0 0,1-1-1 0 0,-1 1 1 0 0,1-1-1 0 0,-1 1 1 0 0,0-1-1 0 0,0 1 1 0 0,1-1-1 0 0,-1 0 1 0 0,0 1-1 0 0,0-1 1 0 0,1 0-1 0 0,24-50-4231 0 0,-9 13-2300 0 0,-2 2-1408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5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7687 0 0,'0'0'590'0'0,"2"0"-386"0"0,10-2 2943 0 0,1 0 634 0 0,0 0-1 0 0,-1 1 0 0 0,24 2 1 0 0,-35-1-3394 0 0,0 0 0 0 0,1 0 1 0 0,-1 1-1 0 0,0-1 0 0 0,0 0 1 0 0,0 1-1 0 0,0-1 1 0 0,0 1-1 0 0,0-1 0 0 0,0 1 1 0 0,0 0-1 0 0,0-1 0 0 0,0 1 1 0 0,1 1-1 0 0,3 4-483 0 0,-3-4 206 0 0,-2 11 50 0 0,0-11-158 0 0,0 0 0 0 0,0 0 0 0 0,0 0 0 0 0,0 0 0 0 0,0 0 0 0 0,0 0 0 0 0,0 0 0 0 0,-1 0 0 0 0,1 0 0 0 0,-1-1 0 0 0,1 1 0 0 0,-1 0 0 0 0,0 0 1 0 0,0 0-1 0 0,0 1 0 0 0,-3 3-2 0 0,-1 4 0 0 0,0-1 0 0 0,-1 1 0 0 0,0-1 0 0 0,-1 0 0 0 0,0 0 0 0 0,-15 14 0 0 0,-20 22 0 0 0,33-33 0 0 0,8-11 0 0 0,1-1 0 0 0,0 0 0 0 0,0 1 0 0 0,-1-1 0 0 0,1 1 0 0 0,0-1 0 0 0,0 0 0 0 0,-1 1 0 0 0,1-1 0 0 0,0 1 0 0 0,0-1 0 0 0,0 1 0 0 0,0-1 0 0 0,0 1 0 0 0,0-1 0 0 0,0 1 0 0 0,0-1 0 0 0,0 2 0 0 0,1-2 0 0 0,-1 1 0 0 0,1 0 0 0 0,0 0 0 0 0,0 0 0 0 0,0 0 0 0 0,0-1 0 0 0,0 1 0 0 0,0-1 0 0 0,0 1 0 0 0,0-1 0 0 0,0 1 0 0 0,1-1 0 0 0,-1 1 0 0 0,0-1 0 0 0,0 0 0 0 0,0 0 0 0 0,0 1 0 0 0,1-1 0 0 0,-1 0 0 0 0,0 0 0 0 0,0 0 0 0 0,3-1 0 0 0,29-2 0 0 0,1-5 0 0 0,0-2 0 0 0,0 0 0 0 0,-1-3 0 0 0,0-1 0 0 0,31-18 0 0 0,-62 32 0 0 0,-1-1 0 0 0,0 1 0 0 0,1-1 0 0 0,-1 0 0 0 0,0 1 0 0 0,1-1 0 0 0,-1 0 0 0 0,0 0 0 0 0,0 0 0 0 0,1 0 0 0 0,-1 0 0 0 0,1-2 0 0 0,1 0 0 0 0,12-13 0 0 0,-14 12 0 0 0,4-8 0 0 0,-4 6-551 0 0,-1 0 0 0 0,1 1-1 0 0,-1-1 1 0 0,-1 0 0 0 0,1 0 0 0 0,-1 0 0 0 0,0 0 0 0 0,0 0-1 0 0,-1 0 1 0 0,-1-5 0 0 0,-6-10-4753 0 0,-13-26 1 0 0,6 16 1877 0 0,7 11-2126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5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551 0 5671 0 0,'-10'142'2514'0'0,"6"-100"355"0"0,-24 218 10809 0 0,14-20-5756 0 0,14-236-7911 0 0,1 1 0 0 0,-1 0-1 0 0,0 0 1 0 0,1-1 0 0 0,0 1 0 0 0,0 0 0 0 0,1-1 0 0 0,0 1 0 0 0,2 6 0 0 0,4-2-7 0 0,3-6-4 0 0,-8-4 0 0 0,1 0 0 0 0,-1 1 0 0 0,0-1 0 0 0,0 0 0 0 0,0 0 0 0 0,0-1 0 0 0,0 1 0 0 0,0-1 0 0 0,4-2 0 0 0,24-20 0 0 0,-27 21 0 0 0,-3 1 0 0 0,1 1 0 0 0,-1 0 0 0 0,1-1 0 0 0,-1 1 0 0 0,1 0 0 0 0,-1 0 0 0 0,1 0 0 0 0,0 0 0 0 0,0 0 0 0 0,0 0 0 0 0,-1 0 0 0 0,1 1 0 0 0,0-1 0 0 0,4 0 0 0 0,0 0 0 0 0,6-1 0 0 0,-9 4 0 0 0,-2-1 0 0 0,0 0 0 0 0,0-1 0 0 0,0 0 0 0 0,0 1 0 0 0,0-1 0 0 0,0 1 0 0 0,0-1 0 0 0,-1 1 0 0 0,1-1 0 0 0,0 1 0 0 0,0 0 0 0 0,-1-1 0 0 0,1 1 0 0 0,0 0 0 0 0,-1 0 0 0 0,1 0 0 0 0,-1-1 0 0 0,1 1 0 0 0,-1 0 0 0 0,1 0 0 0 0,-1 0 0 0 0,1 0 0 0 0,-1 0 0 0 0,0 0 0 0 0,0 0 0 0 0,0 0 0 0 0,1 0 0 0 0,-1 1 0 0 0,0 1 0 0 0,1 4 0 0 0,0-1 0 0 0,-1 1 0 0 0,0 0 0 0 0,0-1 0 0 0,0 1 0 0 0,-1-1 0 0 0,0 1 0 0 0,-1-1 0 0 0,1 1 0 0 0,-1-1 0 0 0,0 0 0 0 0,-1 0 0 0 0,-5 10 0 0 0,-4 6 0 0 0,-1-1 0 0 0,-21 24 0 0 0,29-37 0 0 0,-199 218 0 0 0,138-158 0 0 0,-63 57-2111 0 0,107-107 728 0 0,1-2-1 0 0,-2 0 1 0 0,0-2 0 0 0,-39 19-1 0 0,30-20-8812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5 7111 0 0,'-8'-2'137'0'0,"-1"1"0"0"0,0 0 0 0 0,-10 0 0 0 0,18 1-130 0 0,1 1 0 0 0,-1-1 0 0 0,1 0 0 0 0,-1 0-1 0 0,1 0 1 0 0,-1 1 0 0 0,1-1 0 0 0,-1 0 0 0 0,1 0-1 0 0,0 1 1 0 0,-1-1 0 0 0,1 0 0 0 0,-1 1-1 0 0,1-1 1 0 0,0 1 0 0 0,-1-1 0 0 0,1 1 0 0 0,0-1-1 0 0,-1 0 1 0 0,1 1 0 0 0,0-1 0 0 0,0 1 0 0 0,0-1-1 0 0,-1 1 1 0 0,1-1 0 0 0,0 2 0 0 0,-2 15 24 0 0,2-9-34 0 0,-9 40 1549 0 0,-3 1 0 0 0,-1-1-1 0 0,-34 79 1 0 0,35-97-781 0 0,-2-1 1 0 0,0 0 0 0 0,-2-1-1 0 0,-1-1 1 0 0,-32 39-1 0 0,42-59-10 0 0,21-17-638 0 0,11-4-193 0 0,-2-1 0 0 0,0-1 0 0 0,28-25 0 0 0,-44 35 76 0 0,0 0 0 0 0,16-8 0 0 0,11-9 0 0 0,21-22 0 0 0,-47 40 22 0 0,-7 5-12 0 0,0 0 1 0 0,0-1 0 0 0,-1 1 0 0 0,1 0 0 0 0,0-1 0 0 0,0 1 0 0 0,0 0 0 0 0,-1 0 0 0 0,1 0 0 0 0,0 0-1 0 0,0 0 1 0 0,0 0 0 0 0,0 0 0 0 0,0 0 0 0 0,-1 0 0 0 0,1 0 0 0 0,0 0 0 0 0,0 1 0 0 0,0-1 0 0 0,-1 0-1 0 0,1 1 1 0 0,0-1 0 0 0,0 0 0 0 0,-1 1 0 0 0,1-1 0 0 0,0 1 0 0 0,-1-1 0 0 0,1 1 0 0 0,0-1 0 0 0,-1 1-1 0 0,1 0 1 0 0,-1-1 0 0 0,1 1 0 0 0,-1 0 0 0 0,1-1 0 0 0,-1 1 0 0 0,1 0 0 0 0,-1 0 0 0 0,0-1 0 0 0,1 3-1 0 0,0 0 16 0 0,0 1 0 0 0,0-1 0 0 0,0 1 0 0 0,0-1-1 0 0,-1 1 1 0 0,1 0 0 0 0,-1 7 0 0 0,-7 66 443 0 0,5-45-145 0 0,-1 0 1 0 0,-2 0-1 0 0,-9 33 0 0 0,2-11 115 0 0,-22 105 877 0 0,23-121-1039 0 0,8-30-129 0 0,1-1-1 0 0,0 1 1 0 0,0 0-1 0 0,-1 14 1 0 0,4-32-193 0 0,0 1 1 0 0,0 0-1 0 0,4-11 1 0 0,3-22-149 0 0,-5 11 14 0 0,1-1 1 0 0,1 1-1 0 0,2 0 0 0 0,1 0 1 0 0,18-43-1 0 0,-7 41-41 0 0,-10 22 200 0 0,7 2 20 0 0,0 5 12 0 0,-11 5 4 0 0,0 0 0 0 0,-1 0 0 0 0,1 0 0 0 0,0 0 0 0 0,7 4 0 0 0,-11-5 2 0 0,0 1 0 0 0,0-1 0 0 0,-1 1 0 0 0,1-1 0 0 0,0 1-1 0 0,0-1 1 0 0,-1 1 0 0 0,1-1 0 0 0,0 1 0 0 0,-1 0 0 0 0,1 0 0 0 0,-1-1-1 0 0,1 1 1 0 0,-1 0 0 0 0,1 0 0 0 0,-1-1 0 0 0,1 2 0 0 0,1 3 48 0 0,0-3-33 0 0,1 1 17 0 0,-1 1 0 0 0,1-1 0 0 0,-1 0 0 0 0,0 1 0 0 0,0-1 0 0 0,0 1-1 0 0,-1-1 1 0 0,1 1 0 0 0,-1 0 0 0 0,0 0 0 0 0,1 5 0 0 0,4 22 302 0 0,-4-21-241 0 0,0-1 1 0 0,-1 1-1 0 0,1 10 0 0 0,-2-13-54 0 0,1-1 0 0 0,-1 1 0 0 0,4 8 0 0 0,-3-10 11 0 0,0 0 0 0 0,0 0 0 0 0,0 0 0 0 0,-1 0-1 0 0,0 0 1 0 0,0 6 0 0 0,0-9-23 0 0,0-1 0 0 0,0 1 0 0 0,0-1 0 0 0,0 1-1 0 0,0-1 1 0 0,1 1 0 0 0,-1-1 0 0 0,0 1 0 0 0,1-1 0 0 0,-1 1 0 0 0,1-1-1 0 0,0 1 1 0 0,1 1 0 0 0,-2-3-23 0 0,0 0-1 0 0,0 0 1 0 0,0 0 0 0 0,-1 0 0 0 0,1 0-1 0 0,0 0 1 0 0,0 0 0 0 0,0 0-1 0 0,0 0 1 0 0,0 0 0 0 0,0 0-1 0 0,-1 0 1 0 0,1 0 0 0 0,0 0-1 0 0,0 0 1 0 0,0 0 0 0 0,0 0-1 0 0,0 0 1 0 0,0 0 0 0 0,-1 0-1 0 0,1 0 1 0 0,0 0 0 0 0,0 0-1 0 0,0 0 1 0 0,0 0 0 0 0,0 0-1 0 0,0 0 1 0 0,-1 0 0 0 0,1 0 0 0 0,0 0-1 0 0,0 0 1 0 0,0 0 0 0 0,0 0-1 0 0,0 0 1 0 0,0 1 0 0 0,0-1-1 0 0,0 0 1 0 0,0 0 0 0 0,-1 0-1 0 0,1 0 1 0 0,0 0 0 0 0,0 0-1 0 0,0 0 1 0 0,0 1 0 0 0,0-1-1 0 0,-2-30 177 0 0,1 4-322 0 0,-7-64-1118 0 0,5 55 235 0 0,2 22 171 0 0,-5-23-1 0 0,5 33 694 0 0,1 1 0 0 0,0-1 0 0 0,0 1 0 0 0,0-1 0 0 0,0 1 0 0 0,0 0 0 0 0,0-1 0 0 0,2-4 0 0 0,-2 5 34 0 0,1 1 1 0 0,-1-1 0 0 0,0 0-1 0 0,0 0 1 0 0,1 0 0 0 0,-1 0-1 0 0,0 0 1 0 0,-1 0-1 0 0,1 1 1 0 0,-1-3 0 0 0,1 3 95 0 0,0 1 1 0 0,0 0-1 0 0,0-1 1 0 0,0 1 0 0 0,0 0-1 0 0,0 0 1 0 0,0-1-1 0 0,0 1 1 0 0,0 0-1 0 0,0 0 1 0 0,0-1 0 0 0,0 1-1 0 0,0 0 1 0 0,1 0-1 0 0,-1-1 1 0 0,0 1 0 0 0,0 0-1 0 0,0 0 1 0 0,0-1-1 0 0,0 1 1 0 0,1 0 0 0 0,-1 0-1 0 0,0-1 1 0 0,0 1-1 0 0,0 0 1 0 0,1 0 0 0 0,-1 0-1 0 0,0 0 1 0 0,0-1-1 0 0,0 1 1 0 0,1 0 0 0 0,-1 0-1 0 0,0 0 1 0 0,0 0-1 0 0,1 0 1 0 0,-1 0 0 0 0,0 0-1 0 0,1 0 1 0 0,-1 0-1 0 0,0 0 1 0 0,0 0 0 0 0,1 0-1 0 0,-1 0 1 0 0,0 0-1 0 0,0 0 1 0 0,1 0 0 0 0,-1 0-1 0 0,1 0 1 0 0,0 0 51 0 0,1 0 1 0 0,-1 0-1 0 0,1 1 1 0 0,0-1-1 0 0,-1 0 0 0 0,1 1 1 0 0,-1-1-1 0 0,1 1 1 0 0,1 1-1 0 0,5 4 179 0 0,-1 0 0 0 0,0 1 0 0 0,0 0 0 0 0,0 0 0 0 0,10 17 0 0 0,-15-22 36 0 0,-1 0 8 0 0,12 16 255 0 0,-12-17-307 0 0,0 1-18 0 0,-1-2-213 0 0,0 0 1 0 0,0 0 0 0 0,0 1 0 0 0,1-1-1 0 0,-1 0 1 0 0,0 0 0 0 0,0 0-1 0 0,0 1 1 0 0,0-1 0 0 0,0 0-1 0 0,0 0 1 0 0,0 0 0 0 0,1 0-1 0 0,-1 1 1 0 0,0-1 0 0 0,0 0-1 0 0,0 0 1 0 0,0 0 0 0 0,0 0-1 0 0,1 0 1 0 0,-1 0 0 0 0,0 0-1 0 0,0 0 1 0 0,0 1 0 0 0,1-1-1 0 0,-1 0 1 0 0,0 0 0 0 0,0 0-1 0 0,0 0 1 0 0,1 0 0 0 0,-1 0 0 0 0,0 0-1 0 0,0 0 1 0 0,0 0 0 0 0,1 0-1 0 0,-1 0 1 0 0,0 0 0 0 0,0 0-1 0 0,0 0 1 0 0,1 0 0 0 0,-1-1-1 0 0,0 1 1 0 0,0 0 0 0 0,0 0-1 0 0,0 0 1 0 0,1 0 0 0 0,-1 0-1 0 0,0 0 1 0 0,0 0 0 0 0,0-1-1 0 0,0 1 1 0 0,1 0 0 0 0,-1 0-1 0 0,0 0 1 0 0,0 0 0 0 0,0-1-1 0 0,0 1 1 0 0,0 0 0 0 0,0 0-1 0 0,6-19-6468 0 0,-5 4-193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5439 0 0,'8'15'114'0'0,"27"46"2266"0"0,29 70 1 0 0,-48-86 1387 0 0,17 82 0 0 0,-29-112-3578 0 0,-3-15-208 0 0,-1 0-1 0 0,0 0 0 0 0,0 0 1 0 0,0 0-1 0 0,0 0 0 0 0,0 0 1 0 0,0 0-1 0 0,0 0 0 0 0,0 1 1 0 0,0-1-1 0 0,0 0 0 0 0,0 0 0 0 0,1 0 1 0 0,-1-1-1 0 0,0 1 0 0 0,0 0 1 0 0,0 0-1 0 0,0 0 0 0 0,0 0 1 0 0,0 0-1 0 0,0 0 0 0 0,0 0 1 0 0,0 0-1 0 0,0 0 0 0 0,0 0 1 0 0,0 0-1 0 0,1 0 0 0 0,-1 0 1 0 0,0 0-1 0 0,0 0 0 0 0,0 0 1 0 0,0 0-1 0 0,0 0 0 0 0,0 0 1 0 0,0 0-1 0 0,0 0 0 0 0,0-1 0 0 0,0 1 1 0 0,0 0-1 0 0,0 0 0 0 0,0 0 1 0 0,0 0-1 0 0,0 0 0 0 0,0 0 1 0 0,0 0-1 0 0,0 0 0 0 0,0 0 1 0 0,0 0-1 0 0,0 0 0 0 0,0-1 1 0 0,0 1-1 0 0,0 0 0 0 0,0 0 1 0 0,0 0-1 0 0,0 0 0 0 0,0 0 1 0 0,0 0-1 0 0,0 0 0 0 0,0 0 0 0 0,0 0 1 0 0,0 0-1 0 0,0 0 0 0 0,0-1 1 0 0,0 1-1 0 0,0 0 0 0 0,0 0 1 0 0,-1 0-1 0 0,-1-28-5366 0 0,-2 9 463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2991 0 0,'20'-10'264'0'0,"2"-1"1021"0"0,-1-1 0 0 0,0-1-1 0 0,-1-1 1 0 0,21-18-1 0 0,65-74 1853 0 0,-99 99-2980 0 0,0 0 1 0 0,0 0-1 0 0,0 0 0 0 0,0 1 0 0 0,1 0 0 0 0,11-6 0 0 0,-17 11-70 0 0,1 0 1 0 0,-1 1-1 0 0,0-1 0 0 0,1 0 0 0 0,-1 1 0 0 0,1 0 0 0 0,-1-1 0 0 0,0 1 0 0 0,1 0 0 0 0,-1 0 0 0 0,1 1 1 0 0,-1-1-1 0 0,1 0 0 0 0,-1 1 0 0 0,0-1 0 0 0,1 1 0 0 0,-1 0 0 0 0,0 0 0 0 0,1 0 0 0 0,-1 0 1 0 0,0 0-1 0 0,0 1 0 0 0,0-1 0 0 0,3 3 0 0 0,-1 0 103 0 0,0-1 0 0 0,-1 1-1 0 0,1 0 1 0 0,-1 1 0 0 0,0-1 0 0 0,0 0 0 0 0,0 1 0 0 0,-1-1-1 0 0,4 10 1 0 0,-3-6 83 0 0,37 115 1940 0 0,-38-113-1918 0 0,0-1 0 0 0,0 13 0 0 0,2 13 377 0 0,11 69 979 0 0,-9-47-874 0 0,-2 18 216 0 0,-2-13-336 0 0,1 42 203 0 0,-3-100-823 0 0,0 0-1 0 0,0 0 1 0 0,0 1-1 0 0,0-1 1 0 0,-2 5-1 0 0,2-7 12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3079 0 0,'-5'32'272'0'0,"1"2"-272"0"0,-1 0 0 0 0,2-3 0 0 0,0-3 288 0 0,1-3 0 0 0,1-3 0 0 0,1-7 0 0 0,3-4-288 0 0</inkml:trace>
  <inkml:trace contextRef="#ctx0" brushRef="#br0" timeOffset="1">345 135 4319 0 0,'8'1'205'0'0,"49"7"416"0"0,-17-9 2788 0 0,-27-1-1490 0 0,0 0-1 0 0,-1 0 1 0 0,24-9 0 0 0,-32 9-1585 0 0,0 1 1 0 0,-1-1 0 0 0,1 0-1 0 0,-1 0 1 0 0,1 0 0 0 0,-1 0-1 0 0,0-1 1 0 0,0 0 0 0 0,0 1-1 0 0,0-1 1 0 0,0 0 0 0 0,-1 0-1 0 0,1-1 1 0 0,-1 1 0 0 0,0 0-1 0 0,2-5 1 0 0,5-5 3153 0 0,-5 1-2275 0 0,-4 11-1146 0 0,0 0-1 0 0,0 0 1 0 0,0 0 0 0 0,0 0-1 0 0,0 0 1 0 0,0 0 0 0 0,0 0-1 0 0,0 0 1 0 0,0 0 0 0 0,0 0-1 0 0,0 0 1 0 0,-1-1 0 0 0,1 1-1 0 0,0 0 1 0 0,-1 0 0 0 0,1 0-1 0 0,-1 1 1 0 0,0-3 0 0 0,-12-12-166 0 0,12 14-21 0 0,-6-7-1522 0 0,-1 0-5318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3599 0 0,'-3'17'320'0'0,"0"3"-256"0"0,-2 2-64 0 0,1 1 0 0 0,-1 1 768 0 0,0-1 136 0 0,-4 0 32 0 0,4-1 8 0 0,2-5-616 0 0,2-3 240 0 0,-2-3-568 0 0</inkml:trace>
  <inkml:trace contextRef="#ctx0" brushRef="#br0" timeOffset="1">83 228 2935 0 0,'3'36'366'0'0,"-1"63"-1"0"0,-1 4 1696 0 0,1-82-1564 0 0,12 101 2454 0 0,-8-83-24 0 0,1 52 0 0 0,-7-83-1551 0 0,1 0 1 0 0,3 15 0 0 0,-4-23-1322 0 0,0 0-1 0 0,0 0 1 0 0,0 0-1 0 0,0 1 1 0 0,0-1-1 0 0,0 0 1 0 0,0 0 0 0 0,0 0-1 0 0,0 0 1 0 0,0 0-1 0 0,0 1 1 0 0,0-1-1 0 0,0 0 1 0 0,0 0-1 0 0,0 0 1 0 0,0 0-1 0 0,0 0 1 0 0,0 0-1 0 0,1 1 1 0 0,-1-1-1 0 0,0 0 1 0 0,0 0 0 0 0,0 0-1 0 0,0 0 1 0 0,0 0-1 0 0,0 0 1 0 0,1 0-1 0 0,-1 0 1 0 0,0 0-1 0 0,0 0 1 0 0,0 0-1 0 0,0 0 1 0 0,0 0-1 0 0,0 0 1 0 0,1 0 0 0 0,-1 1-1 0 0,0-1 1 0 0,0 0-1 0 0,0-1 1 0 0,0 1-1 0 0,0 0 1 0 0,1 0-1 0 0,-1 0 1 0 0,0 0-1 0 0,6-6 281 0 0,3-14-910 0 0,3-40-1857 0 0,-7 18-4084 0 0,-5 20 1138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0,'2'2'240'0'0,"6"10"359"0"0,0 0 0 0 0,-1 1-1 0 0,0-1 1 0 0,-1 1-1 0 0,7 22 1 0 0,17 75 6279 0 0,-24-84-5913 0 0,7 37 3062 0 0,6 70 0 0 0,-5 67 1395 0 0,-14-196-5328 0 0,9 127 1886 0 0,-9-128-2011 0 0,5 23 166 0 0,-5-25-215 0 0,1 0 0 0 0,-1 0 1 0 0,0 0-1 0 0,1 0 0 0 0,-1 0 1 0 0,1 0-1 0 0,-1 0 0 0 0,1 0 0 0 0,0 0 1 0 0,-1 0-1 0 0,1 0 0 0 0,0-1 1 0 0,0 1-1 0 0,-1 0 0 0 0,1-1 1 0 0,0 1-1 0 0,0 0 0 0 0,0-1 0 0 0,2 2 1 0 0,12-13-10289 0 0,-1-3 2329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4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3567 0 0,'-27'136'3824'0'0,"36"-147"-3539"0"0,-7 9-266 0 0,0-2-19 0 0,-1 3 0 0 0,-1 0 0 0 0,1 0 0 0 0,0 0 0 0 0,-1 0 0 0 0,1 0 0 0 0,0 0 0 0 0,0 0 0 0 0,0 1 0 0 0,-1-1 0 0 0,1 0 0 0 0,0 0 0 0 0,0 1 0 0 0,0-1 0 0 0,0 0 0 0 0,1 1 0 0 0,0-1 0 0 0,11-5 11 0 0,-12 6-8 0 0,0-1 1 0 0,0 1-1 0 0,0 0 0 0 0,0 0 0 0 0,0 0 1 0 0,0 0-1 0 0,0 0 0 0 0,0 0 1 0 0,-1 0-1 0 0,1 0 0 0 0,0 0 0 0 0,2 1 1 0 0,1 1 1 0 0,0 0 1 0 0,0 0 0 0 0,0 1 0 0 0,0-1 0 0 0,0 1-1 0 0,0 0 1 0 0,-1 0 0 0 0,0 0 0 0 0,1 1-1 0 0,-1-1 1 0 0,0 1 0 0 0,-1 0 0 0 0,1 0-1 0 0,-1 0 1 0 0,1 0 0 0 0,-1 0 0 0 0,-1 1 0 0 0,3 6-1 0 0,3 8 643 0 0,-2 1 0 0 0,6 38 0 0 0,-7-35 620 0 0,0 1 1046 0 0,1 42 0 0 0,-7 174 6587 0 0,3-212-7756 0 0,7 45-1 0 0,-7-71-1240 0 0,1-1-1794 0 0,-1 0 1597 0 0,0-1 1 0 0,0 1-1 0 0,-1-1 0 0 0,1 0 0 0 0,0 0 1 0 0,0 1-1 0 0,0-1 0 0 0,0 0 0 0 0,0 0 1 0 0,1 0-1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3887 0 0,'-2'14'298'0'0,"1"3"18"0"0,3-14-177 0 0,0-2-6 0 0,-2 0-56 0 0,1 0 0 0 0,0 0 1 0 0,-1-1-1 0 0,1 1 0 0 0,0 0 1 0 0,-1 0-1 0 0,1-1 0 0 0,0 1 1 0 0,0-1-1 0 0,0 1 0 0 0,0-1 1 0 0,-1 1-1 0 0,1-1 0 0 0,0 1 1 0 0,0-1-1 0 0,0 0 0 0 0,0 0 1 0 0,0 1-1 0 0,2-1 0 0 0,17 1 484 0 0,-19-1-540 0 0,12 0 142 0 0,-1-2 0 0 0,23-4 1 0 0,-22 3-12 0 0,-1 0 0 0 0,25-1 0 0 0,-35 6-105 0 0,-1 0-1 0 0,1 0 1 0 0,0 0-1 0 0,-1 0 0 0 0,1 0 1 0 0,-1 0-1 0 0,2 4 0 0 0,-2-5-6 0 0,0 1-3 0 0,0 0 0 0 0,0 0 0 0 0,0 0 0 0 0,-1 1 0 0 0,1-1 0 0 0,-1 0 0 0 0,1 0 0 0 0,-1 1 0 0 0,0-1 0 0 0,0 0-1 0 0,0 1 1 0 0,-1 2 0 0 0,-6 31 562 0 0,4-23-178 0 0,-1 1 161 0 0,-1 1 0 0 0,0-1-1 0 0,-1 0 1 0 0,0-1 0 0 0,-1 1 0 0 0,-1-1 0 0 0,0-1-1 0 0,-1 1 1 0 0,0-2 0 0 0,-1 1 0 0 0,0-1 0 0 0,-1 0-1 0 0,-18 12 1 0 0,-48 38 3706 0 0,70-57 341 0 0,39-11-4033 0 0,48-11 1200 0 0,117-43-1 0 0,-182 56-1977 0 0,4-2 733 0 0,29-17 0 0 0,-41 20-1029 0 0,-1 0-1 0 0,-1 0 0 0 0,1-1 1 0 0,-1 1-1 0 0,1-1 0 0 0,-1-1 1 0 0,-1 1-1 0 0,7-9 0 0 0,-5 5-2412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5295 0 0,'10'24'421'0'0,"-1"0"0"0"0,8 33-1 0 0,-13-43 281 0 0,23 95 4227 0 0,16 53 2344 0 0,-35-146-6668 0 0,-7-14-520 0 0,1 1-1 0 0,-1-1 1 0 0,0 1-1 0 0,0-1 1 0 0,0 1-1 0 0,0-1 1 0 0,-1 1-1 0 0,1 4 1 0 0,-4-21-300 0 0,5 3 78 0 0,-2 8 63 0 0,1-1-1 0 0,-1 0 1 0 0,1 0 0 0 0,-1 1 0 0 0,0-1 0 0 0,0 0 0 0 0,-1 1-1 0 0,0-6 1 0 0,-1-1-256 0 0,1-1-1 0 0,1 1 1 0 0,0-1-1 0 0,0 1 1 0 0,4-21-1 0 0,0-8-631 0 0,-4 32 901 0 0,0 1 0 0 0,1-1 0 0 0,-1 1 1 0 0,2-1-1 0 0,-1 1 0 0 0,1 0 0 0 0,0 0 0 0 0,3-8 0 0 0,-4 13 155 0 0,-1 0-75 0 0,0 0 1 0 0,1 0-1 0 0,-1 0 0 0 0,1 0 0 0 0,-1 0 0 0 0,1 0 1 0 0,-1 1-1 0 0,1-1 0 0 0,0 0 0 0 0,-1 0 0 0 0,1 0 0 0 0,0 1 1 0 0,0-1-1 0 0,0 0 0 0 0,-1 1 0 0 0,1-1 0 0 0,2 0 1 0 0,16-8 989 0 0,8 5 310 0 0,-26 4-980 0 0,0 2-235 0 0,-1 3-51 0 0,0-1-1 0 0,0 0 1 0 0,0 1 0 0 0,0-1-1 0 0,0 1 1 0 0,-1-1 0 0 0,0 0 0 0 0,0 0-1 0 0,0 1 1 0 0,-1-1 0 0 0,0 0-1 0 0,-3 6 1 0 0,-2 6 247 0 0,-21 27-1 0 0,5-13 295 0 0,-39 38 0 0 0,51-57-403 0 0,2-2 28 0 0,0-1-1 0 0,-1 0 1 0 0,0-1-1 0 0,0 0 1 0 0,-1 0-1 0 0,-18 8 1 0 0,5-5 811 0 0,0-2 0 0 0,-29 7 1 0 0,51-14 411 0 0,5-3-994 0 0,26-6 153 0 0,0 1 1 0 0,58-7-1 0 0,-51 9-281 0 0,218-37 1663 0 0,-169 24-1952 0 0,93-31-1 0 0,-174 47-293 0 0,1 0 0 0 0,-1 0 0 0 0,1 0 1 0 0,-1 0-1 0 0,0-1 0 0 0,0 1 0 0 0,6-6 0 0 0,-5 3-1119 0 0,0 0-1 0 0,0 0 1 0 0,-1 0 0 0 0,7-11-1 0 0,-1-1-8812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2383 0 0,'-1'8'48'0'0,"0"0"0"0"0,0 1-1 0 0,-3 8 1 0 0,-2 19 1063 0 0,3-17 565 0 0,-1 0-1 0 0,-11 34 1 0 0,6-20 806 0 0,1-2-25 0 0,1-5-148 0 0,-17 45 1 0 0,10-37-1021 0 0,-19 69-1 0 0,25-84-1064 0 0,0-4-1487 0 0,7-5-3342 0 0,4-2-1927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4663 0 0,'0'0'360'0'0,"2"-1"-237"0"0,18-11 190 0 0,-18 11 1245 0 0,-2 0-1218 0 0,1 1 0 0 0,0-1 0 0 0,0 0 0 0 0,-1 0 0 0 0,1 0 1 0 0,0 0-1 0 0,0 1 0 0 0,0-1 0 0 0,0 0 0 0 0,2 0 0 0 0,-2 0 224 0 0,11-6 1547 0 0,-10 6-497 0 0,1-1-218 0 0,24-10 2355 0 0,20-10-670 0 0,-45 20-3376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3023 0 0,'2'-1'220'0'0,"7"-3"892"0"0,-1-1 0 0 0,1-1 0 0 0,-1 1-1 0 0,10-10 1 0 0,8-5 2871 0 0,7-9-196 0 0,-5 6-2967 0 0,-8 10-4670 0 0</inkml:trace>
  <inkml:trace contextRef="#ctx0" brushRef="#br0" timeOffset="1">5 340 5815 0 0,'8'-3'212'0'0,"-1"0"-1"0"0,0 0 0 0 0,0-1 0 0 0,0 0 0 0 0,-1 0 1 0 0,1-1-1 0 0,-1 0 0 0 0,8-7 0 0 0,-6 5 647 0 0,74-65 7494 0 0,-81 71-7680 0 0,1 0-578 0 0,-1 0 0 0 0,0-1 0 0 0,0 1 0 0 0,0 0 0 0 0,0-1 0 0 0,0 1-1 0 0,0 0 1 0 0,0-1 0 0 0,0 0 0 0 0,1-2 0 0 0,3-12-6628 0 0,-2 3 1308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6735 0 0,'37'55'501'0'0,"16"20"2718"0"0,-43-63-4 0 0,20 20 1 0 0,-24-28-2025 0 0,-1 1 0 0 0,1-1 0 0 0,0-1-1 0 0,0 1 1 0 0,7 2 0 0 0,-11-5 4 0 0,2-2-194 0 0,-1 1-846 0 0,0-1 0 0 0,0 1-1 0 0,-1-1 1 0 0,1 0 0 0 0,0 0 0 0 0,0 0-1 0 0,0 0 1 0 0,-1-1 0 0 0,1 1-1 0 0,0-1 1 0 0,-1 0 0 0 0,0 0 0 0 0,1 1-1 0 0,-1-2 1 0 0,0 1 0 0 0,0 0 0 0 0,3-4-1 0 0,-1-1-29 0 0,1-1-1 0 0,-2 1 0 0 0,1-1 1 0 0,-1 0-1 0 0,0 0 0 0 0,0 0 1 0 0,2-16-1 0 0,-2-1-285 0 0,1-33 0 0 0,-1-3-2324 0 0,0 33-4230 0 0,-4 0-2107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4895 0 0,'-13'65'1099'0'0,"11"-32"2096"0"0,3-28-1801 0 0,-1-1-1 0 0,1 1 1 0 0,0-1-1 0 0,2 8 1 0 0,-1-10-1041 0 0,-1 0 0 0 0,1 0 0 0 0,-1-1 0 0 0,1 1 0 0 0,0-1 1 0 0,0 1-1 0 0,-1-1 0 0 0,1 0 0 0 0,0 1 0 0 0,0-1 0 0 0,0 0 0 0 0,0 0 1 0 0,1-1-1 0 0,-1 1 0 0 0,3 0 0 0 0,-3 0 63 0 0,0 0 409 0 0,2-2-206 0 0,5 0-409 0 0,-1-1 0 0 0,1-1 1 0 0,-1 0-1 0 0,0 0 0 0 0,1 0 0 0 0,-2-1 0 0 0,1 0 0 0 0,13-10 1 0 0,-12 8-92 0 0,0-1 1 0 0,-1 0 0 0 0,0 0 0 0 0,-1-1 0 0 0,1 0 0 0 0,11-18 0 0 0,-15 18-187 0 0,1-2 36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3223 0 0,'1'3'240'0'0,"44"41"1502"0"0,-43-42-998 0 0,1 0 1 0 0,-1 1-1 0 0,1-1 1 0 0,0 0-1 0 0,5 3 0 0 0,-1-1 586 0 0,-5-2 411 0 0,0-1-86 0 0,19 12 1459 0 0,-19-12-2272 0 0,-1 0-282 0 0,-1 0-525 0 0,1-1 1 0 0,-1 0 0 0 0,0 0 0 0 0,0 0-1 0 0,0 0 1 0 0,0 1 0 0 0,1-1-1 0 0,-1 0 1 0 0,0 0 0 0 0,0 0 0 0 0,0 0-1 0 0,1 0 1 0 0,-1 0 0 0 0,0 0 0 0 0,0 0-1 0 0,1 0 1 0 0,-1 0 0 0 0,0 0 0 0 0,0 0-1 0 0,0 0 1 0 0,1 0 0 0 0,-1 0 0 0 0,0 0-1 0 0,0 0 1 0 0,1 0 0 0 0,-1 0 0 0 0,0 0-1 0 0,0 0 1 0 0,0 0 0 0 0,1 0 0 0 0,-1 0-1 0 0,0 0 1 0 0,0 0 0 0 0,0-1 0 0 0,1 1-1 0 0,-1 0 1 0 0,0 0 0 0 0,0 0 0 0 0,0-1-1 0 0,2-10 214 0 0,-2 7-301 0 0,-1 0-1 0 0,1 0 1 0 0,-1 0-1 0 0,0 0 1 0 0,-2-5 0 0 0,1 6-5 0 0,1 0-1 0 0,0-1 1 0 0,0 1 0 0 0,0 0 0 0 0,1-1 0 0 0,-1 1 0 0 0,1-1 0 0 0,-1 1 0 0 0,1-1 0 0 0,0 1 0 0 0,1-7 0 0 0,1 1 23 0 0,0 0-1 0 0,8-17 1 0 0,-8 19-13 0 0,-1 6 39 0 0,-1 0-1 0 0,1 0 1 0 0,-1 0 0 0 0,1 0 0 0 0,-1 0 0 0 0,1 0 0 0 0,0 0-1 0 0,-1 1 1 0 0,1-1 0 0 0,0 0 0 0 0,0 1 0 0 0,0-1-1 0 0,-1 0 1 0 0,1 1 0 0 0,1-1 0 0 0,3-2-16 0 0,18-19-33 0 0,47-38 290 0 0,-60 52-45 0 0,1 1-1 0 0,-1 0 1 0 0,1 0-1 0 0,1 1 1 0 0,0 0-1 0 0,-1 1 0 0 0,2 0 1 0 0,-1 1-1 0 0,21-4 1 0 0,-31 8 446 0 0,3 1 740 0 0,-4-1-1170 0 0,0 0 0 0 0,1 0-1 0 0,-1 1 1 0 0,0-1 0 0 0,1 0-1 0 0,-1 1 1 0 0,0-1 0 0 0,0 1-1 0 0,3 1 1 0 0,-2 1-36 0 0,-1 0-1 0 0,1 0 1 0 0,-1 0-1 0 0,1 0 1 0 0,-1 0-1 0 0,0 1 1 0 0,0-1 0 0 0,-1 0-1 0 0,1 1 1 0 0,-1-1-1 0 0,1 6 1 0 0,-3 42 1150 0 0,2-40-1174 0 0,-4 13 121 0 0,0-1 0 0 0,-1 0-1 0 0,-11 30 1 0 0,0 1-741 0 0,5-25-1033 0 0,4-13-6226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2935 0 0,'0'0'12'0'0,"0"0"-1"0"0,0 1 0 0 0,1-1 0 0 0,-1 0 0 0 0,0 0 0 0 0,0 0 0 0 0,1 1 1 0 0,-1-1-1 0 0,0 0 0 0 0,0 0 0 0 0,1 0 0 0 0,-1 0 0 0 0,0 0 0 0 0,1 0 1 0 0,-1 1-1 0 0,0-1 0 0 0,1 0 0 0 0,-1 0 0 0 0,0 0 0 0 0,1 0 0 0 0,-1 0 1 0 0,0 0-1 0 0,0 0 0 0 0,1 0 0 0 0,-1-1 0 0 0,1 1 0 0 0,4-2 195 0 0,49-11 6433 0 0,-51 12-4774 0 0,0 0 20 0 0,15-5 1969 0 0,32-5-1 0 0,-48 10-2539 0 0,0 1-719 0 0,-1 0-525 0 0,-1 0 0 0 0,1 0 1 0 0,0 0-1 0 0,0 0 0 0 0,-1 0 0 0 0,1 1 0 0 0,0-1 0 0 0,-1 0 0 0 0,1 0 1 0 0,0 0-1 0 0,-1 1 0 0 0,1-1 0 0 0,0 0 0 0 0,-1 1 0 0 0,1-1 0 0 0,0 0 0 0 0,-1 1 1 0 0,1-1-1 0 0,-1 1 0 0 0,1-1 0 0 0,-1 1 0 0 0,1-1 0 0 0,-1 1 0 0 0,1 0 1 0 0,-1-1-1 0 0,0 1 0 0 0,1-1 0 0 0,-1 1 0 0 0,1 1 0 0 0,-1 0-10 0 0,0 0 0 0 0,1 0 0 0 0,-1 0 0 0 0,0 1 0 0 0,0-1 0 0 0,0 0 0 0 0,0 0 0 0 0,0 1 0 0 0,-2 3 0 0 0,0 3 12 0 0,-1-1 0 0 0,0 1 0 0 0,-1-1 0 0 0,-5 10 0 0 0,-7 5 258 0 0,13-19-165 0 0,-1 1 0 0 0,1-1 0 0 0,0 1 0 0 0,0 0 0 0 0,-3 9 0 0 0,5-13 739 0 0,15 6-217 0 0,-9-7-605 0 0,0 0 0 0 0,0 0 0 0 0,0-1 0 0 0,0 1 0 0 0,0-1 0 0 0,0 0 1 0 0,-1-1-1 0 0,1 1 0 0 0,0-1 0 0 0,0 0 0 0 0,-1 0 0 0 0,1 0 0 0 0,-1-1 0 0 0,0 1 0 0 0,1-1 1 0 0,-1 0-1 0 0,-1 0 0 0 0,1-1 0 0 0,5-5 0 0 0,-3 2-547 0 0,0 0-1 0 0,-1 0 1 0 0,0-1 0 0 0,6-10-1 0 0,-7 10-2191 0 0,0-1 0 0 0,-1 1 0 0 0,5-18 0 0 0,-6 12-5173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2303 0 0,'2'-1'167'0'0,"0"1"80"0"0,0-1-1 0 0,0 0 1 0 0,-1 0 0 0 0,1 0-1 0 0,0 0 1 0 0,0 0-1 0 0,-1 0 1 0 0,1 0 0 0 0,-1 0-1 0 0,1-1 1 0 0,-1 1 0 0 0,2-2-1 0 0,4-4 1417 0 0,2 0-11 0 0,-5 4-519 0 0,0 0 0 0 0,0 0 0 0 0,0 0-1 0 0,3-5 1 0 0,-6 7-795 0 0,1 0-1 0 0,-1 0 0 0 0,0 0 0 0 0,1 0 1 0 0,-1 0-1 0 0,1 0 0 0 0,-1 0 1 0 0,1 0-1 0 0,-1 1 0 0 0,1-1 0 0 0,1 0 1 0 0,13-7 2088 0 0,-15 7-2166 0 0,1 0 0 0 0,-1 0 1 0 0,1 0-1 0 0,-1 0 1 0 0,1 0-1 0 0,0 0 1 0 0,3-1-1 0 0,3-1 488 0 0,-7 2-246 0 0,1-1-160 0 0,7-6-262 0 0,-1 0 0 0 0,10-14 0 0 0,-5 3-7039 0 0,-7 6-823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3247 0 0,'13'25'364'0'0,"14"48"-1"0"0,-19-50 700 0 0,3 15 3184 0 0,11 65 0 0 0,-6-23 827 0 0,4 7-1940 0 0,-20-85-2898 0 0,0-2-234 0 0,1 1-1 0 0,-1 0 1 0 0,0 0-1 0 0,0-1 1 0 0,0 1-1 0 0,0 0 1 0 0,0 0 0 0 0,0-1-1 0 0,0 1 1 0 0,0 0-1 0 0,0 0 1 0 0,0-1-1 0 0,0 1 1 0 0,0 0-1 0 0,-1 0 1 0 0,1-1-1 0 0,-1 2 1 0 0,-32-40-5524 0 0,31 36 5483 0 0,1 0 0 0 0,-1 0 0 0 0,1 0 0 0 0,0-1 0 0 0,0 1 0 0 0,0-1 0 0 0,0 1 0 0 0,-1-4 0 0 0,-1-2 126 0 0,3 7-70 0 0,0 0 1 0 0,0 0-1 0 0,0 0 1 0 0,0 0-1 0 0,0 0 1 0 0,0 0 0 0 0,0 0-1 0 0,0 0 1 0 0,0 0-1 0 0,0 1 1 0 0,1-1-1 0 0,-1 0 1 0 0,0 0 0 0 0,1 0-1 0 0,-1 0 1 0 0,0 1-1 0 0,1-1 1 0 0,-1 0-1 0 0,1-1 1 0 0,11-13 214 0 0,-11 14-195 0 0,0 0 276 0 0,2 0 67 0 0,26-11 419 0 0,-27 11-393 0 0,1 0 2 0 0,23-5 399 0 0,-24 5-446 0 0,10 2 335 0 0,-3 1-366 0 0,-8-2-61 0 0,8 16 568 0 0,-9-11-783 0 0,0-1-1 0 0,-1 1 0 0 0,1-1 1 0 0,-1 1-1 0 0,0-1 0 0 0,-1 1 1 0 0,1-1-1 0 0,-1 0 0 0 0,0 0 1 0 0,0 0-1 0 0,-3 5 0 0 0,-3 2 99 0 0,0 0-1 0 0,-14 14 1 0 0,0 0 8 0 0,8-10 319 0 0,-1-1 1 0 0,0 0-1 0 0,0-1 1 0 0,-2 0-1 0 0,1-1 1 0 0,-2-1-1 0 0,-20 10 1 0 0,36-21-103 0 0,-2 2 1911 0 0,113-43-1009 0 0,-26 9-502 0 0,-45 16-532 0 0,64-36-1 0 0,-78 39-221 0 0,7-4-23 0 0,0-1 0 0 0,-1-2 0 0 0,30-25 0 0 0,-50 36-754 0 0,0-1 1 0 0,-1-1-1 0 0,9-12 0 0 0,19-38-6788 0 0,-26 39-2021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77 4895 0 0,'0'0'375'0'0,"3"-2"-244"0"0,23-11 684 0 0,43-18 8036 0 0,-15 8-2541 0 0,-50 21-5644 0 0,0 1 0 0 0,0-1 1 0 0,0 1-1 0 0,0 1 1 0 0,6-1 2087 0 0,-4 10-1763 0 0,-3-6-819 0 0,-2-1-61 0 0,0 1-1 0 0,-1-1 1 0 0,1 1 0 0 0,-1-1 0 0 0,1 1 0 0 0,-1-1-1 0 0,0 1 1 0 0,0-1 0 0 0,0 1 0 0 0,0 0 0 0 0,-1-1-1 0 0,1 1 1 0 0,-1-1 0 0 0,1 1 0 0 0,-2 3 0 0 0,-1 1 79 0 0,0 1 0 0 0,0-1 0 0 0,-8 12 0 0 0,1-2 166 0 0,1-2-202 0 0,0-1 1 0 0,-1 0-1 0 0,0 0 1 0 0,-1-1-1 0 0,0 0 1 0 0,-21 16-1 0 0,29-27-242 0 0,-5 5-475 0 0,1-2 0 0 0,-2 1-1 0 0,1-1 1 0 0,-11 5-1 0 0,17-9 91 0 0,0 0-1 0 0,0-1 1 0 0,-1 1-1 0 0,1-1 0 0 0,0 1 1 0 0,0-1-1 0 0,-1 0 1 0 0,1 0-1 0 0,0 0 1 0 0,-3 0-1 0 0,3 0-86 0 0,1-1 0 0 0,0 1-1 0 0,-1 0 1 0 0,1-1 0 0 0,-1 0 0 0 0,1 1-1 0 0,0-1 1 0 0,0 0 0 0 0,-1 0 0 0 0,1 1 0 0 0,0-1-1 0 0,0 0 1 0 0,0 0 0 0 0,0 0 0 0 0,0 0-1 0 0,0-1 1 0 0,-1-1 0 0 0,-3-7-5727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9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3 2615 0 0,'1'-1'194'0'0,"3"0"723"0"0,1 1 1 0 0,-1 0-1 0 0,0-1 1 0 0,0 1-1 0 0,0 0 1 0 0,0 1-1 0 0,1-1 0 0 0,-1 1 1 0 0,7 2-1 0 0,-8-2 1265 0 0,0 0-92 0 0,65 21 7269 0 0,-66-22-8510 0 0,-2 0-817 0 0,0 1 0 0 0,0-1 1 0 0,0 0-1 0 0,0 0 0 0 0,0 0 0 0 0,0 0 0 0 0,0 1 0 0 0,0-1 1 0 0,0 0-1 0 0,1 0 0 0 0,-1 0 0 0 0,0 0 0 0 0,0 0 0 0 0,0 1 0 0 0,0-1 1 0 0,0 0-1 0 0,0 0 0 0 0,1 0 0 0 0,-1 0 0 0 0,0 0 0 0 0,0 0 1 0 0,0 0-1 0 0,0 0 0 0 0,1 1 0 0 0,-1-1 0 0 0,0 0 0 0 0,0 0 1 0 0,0 0-1 0 0,0 0 0 0 0,1 0 0 0 0,-1 0 46 0 0,1 0 0 0 0,-1 0-1 0 0,1 0 1 0 0,-1 0 0 0 0,1 1 0 0 0,-1-1-1 0 0,0 0 1 0 0,1 0 0 0 0,-1 1 0 0 0,0-1-1 0 0,1 0 1 0 0,-1 1 0 0 0,1-1 0 0 0,-1 0-1 0 0,0 1 1 0 0,0-1 0 0 0,1 0 0 0 0,-1 1-1 0 0,0 0 1 0 0,1-1-70 0 0,-1 1 1 0 0,1 0 1 0 0,-1 1-1 0 0,1-1 0 0 0,-1 0 0 0 0,0 0 0 0 0,1 1 1 0 0,-1-1-1 0 0,0 0 0 0 0,0 1 0 0 0,0-1 1 0 0,0 0-1 0 0,0 2 0 0 0,-5 8-9 0 0,1-5-82 0 0,-1-1 0 0 0,1 0 0 0 0,-11 9 0 0 0,-3 3-150 0 0,6-6 142 0 0,0 0 0 0 0,0-1 0 0 0,-1-1 0 0 0,0 0 0 0 0,-1 0 0 0 0,0-1 0 0 0,-18 7 0 0 0,-7 1 77 0 0,37-15-53 0 0,-1 0-7 0 0,-5-1-3 0 0,0 0 0 0 0,0 0-1 0 0,0 0 1 0 0,0-1 0 0 0,-8-1 0 0 0,14 1-91 0 0,3-5-129 0 0,-1 5 284 0 0,1 0 0 0 0,-1 0 0 0 0,1 0 0 0 0,0 0 0 0 0,-1 1 0 0 0,1-1-1 0 0,0 0 1 0 0,0 0 0 0 0,-1 1 0 0 0,1-1 0 0 0,0 0 0 0 0,0 1 0 0 0,0-1 0 0 0,0 1 0 0 0,0-1 0 0 0,0 1-1 0 0,2-1 1 0 0,0 0-18 0 0,36-17-98 0 0,0 2 395 0 0,95-39 970 0 0,-131 54-960 0 0,0 0 47 0 0,26-7 328 0 0,-27 7-412 0 0,0 1-30 0 0,18-1 202 0 0,-19 1-156 0 0,6 10 926 0 0,-7-5-1101 0 0,0 1 0 0 0,0 0-1 0 0,0 0 1 0 0,-1-1 0 0 0,0 1-1 0 0,0 0 1 0 0,0-1 0 0 0,-1 1-1 0 0,0-1 1 0 0,0 1 0 0 0,-1-1-1 0 0,1 0 1 0 0,-1 0 0 0 0,0 0-1 0 0,0 0 1 0 0,-6 6 0 0 0,-7 7-136 0 0,0-1 1 0 0,-33 25-1 0 0,44-38 75 0 0,-32 20-2061 0 0,36-23 932 0 0,0-1 1027 0 0,1 0 0 0 0,0 0 0 0 0,0 0 0 0 0,0 0 0 0 0,-1 0 0 0 0,1 0 0 0 0,0 0 0 0 0,0 0 0 0 0,-1 0 0 0 0,1 0 0 0 0,0-1 1 0 0,0 1-1 0 0,0 0 0 0 0,0 0 0 0 0,-1 0 0 0 0,1 0 0 0 0,0-1 0 0 0,0 1 0 0 0,0 0 0 0 0,0 0 0 0 0,0 0 0 0 0,0-1 0 0 0,-1 1 0 0 0,1 0 0 0 0,0 0 1 0 0,0 0-1 0 0,0-1 0 0 0,0 1 0 0 0,0 0 0 0 0,0 0 0 0 0,0-1 0 0 0,0 1 0 0 0,0 0 0 0 0,0 0 0 0 0,0-1 0 0 0,0 1 0 0 0,0 0 0 0 0,0 0 0 0 0,0 0 1 0 0,0-1-1 0 0,1 1 0 0 0,-1 0 0 0 0,0 0 0 0 0,0 0 0 0 0,0-1 0 0 0,0 1 0 0 0,0 0 0 0 0,0 0 0 0 0,1 0 0 0 0,-1-1 0 0 0,7-10-1867 0 0,5-2 307 0 0,1 0-1 0 0,0 0 1 0 0,20-13 0 0 0,49-28 1346 0 0,-23 15 2088 0 0,-44 29-10 0 0,22-10 0 0 0,-35 18-965 0 0,1 0-45 0 0,33-25 2100 0 0,-30 23-2018 0 0,-6 5 32 0 0,-8 10-321 0 0,-18 18-1138 0 0,-12 13-1862 0 0,10-15-5075 0 0,9-10-332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0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6335 0 0,'2'2'61'0'0,"0"1"-1"0"0,0-1 1 0 0,0 1-1 0 0,0-1 1 0 0,0 0-1 0 0,1 0 1 0 0,-1 0-1 0 0,1 0 0 0 0,-1 0 1 0 0,1-1-1 0 0,0 1 1 0 0,0-1-1 0 0,-1 0 1 0 0,6 2-1 0 0,9 7 3171 0 0,-7-4-1910 0 0,2 1 727 0 0,-11-6-1614 0 0,1 0 0 0 0,-1 0 1 0 0,1 0-1 0 0,-1 0 1 0 0,1 0-1 0 0,-1-1 0 0 0,1 1 1 0 0,2 0-1 0 0,-2-1-200 0 0,-1 0 0 0 0,1 0 0 0 0,-1 0 0 0 0,1 0-1 0 0,-1-1 1 0 0,1 1 0 0 0,-1-1 0 0 0,1 1 0 0 0,-1-1 0 0 0,1 1-1 0 0,-1-1 1 0 0,0 0 0 0 0,3-1 0 0 0,8-4 386 0 0,-10 5-595 0 0,-1 0 1 0 0,0 0 0 0 0,0 1 0 0 0,0-1 0 0 0,0 0 0 0 0,0 0-1 0 0,0 0 1 0 0,0 0 0 0 0,0-1 0 0 0,-1 1 0 0 0,1 0 0 0 0,0 0-1 0 0,-1 0 1 0 0,1 0 0 0 0,-1-1 0 0 0,1 1 0 0 0,-1 0 0 0 0,1-1-1 0 0,-1 1 1 0 0,0 0 0 0 0,0-3 0 0 0,2-2 31 0 0,6-27 163 0 0,-5 20-61 0 0,0 1 0 0 0,10-25 0 0 0,-8 26-72 0 0,0 0-63 0 0,0 0 0 0 0,0 0 0 0 0,1 0 0 0 0,1 1 0 0 0,0 0 0 0 0,15-16 0 0 0,-13 17 28 0 0,0-1 47 0 0,1 0-1 0 0,0 1 0 0 0,0 1 1 0 0,1 0-1 0 0,12-7 0 0 0,58-25 2173 0 0,-64 31-1306 0 0,-13 6-556 0 0,-1 1-1 0 0,1 1 1 0 0,0-1-1 0 0,7-2 1 0 0,-10 4-2 0 0,-1 0-348 0 0,1 0 0 0 0,0 0 1 0 0,-1 0-1 0 0,1 0 0 0 0,-1 0 0 0 0,1 0 1 0 0,0 0-1 0 0,-1 0 0 0 0,1 0 0 0 0,-1 1 1 0 0,1-1-1 0 0,-1 0 0 0 0,1 0 1 0 0,-1 1-1 0 0,1-1 0 0 0,-1 0 0 0 0,1 1 1 0 0,-1-1-1 0 0,1 1 0 0 0,-1-1 0 0 0,1 1 1 0 0,-1 6-33 0 0,-1 0 1 0 0,0 0-1 0 0,0-1 1 0 0,-1 1-1 0 0,0-1 1 0 0,0 1-1 0 0,0-1 1 0 0,-1 0-1 0 0,-5 9 1 0 0,-4 5-1551 0 0,-21 27 1 0 0,23-36-402 0 0,-1 0-1 0 0,-17 15 0 0 0,26-24 670 0 0,-6 7-786 0 0,4-6 1954 0 0,1 0 1 0 0,0 0-1 0 0,0 0 0 0 0,0 1 1 0 0,0 0-1 0 0,0-1 1 0 0,0 1-1 0 0,1 0 1 0 0,0 1-1 0 0,0-1 0 0 0,0 0 1 0 0,1 0-1 0 0,-1 1 1 0 0,1-1-1 0 0,0 1 0 0 0,0-1 1 0 0,0 1-1 0 0,1 8 1 0 0,-1 10 678 0 0,2 23 798 0 0,1 20 1591 0 0,-1-16 1553 0 0,0-51-4134 0 0,-1 1-386 0 0,1 0 0 0 0,-1-1 0 0 0,1 1 1 0 0,0 0-1 0 0,-1 0 0 0 0,1 0 0 0 0,-1 0 1 0 0,1-1-1 0 0,-1 1 0 0 0,1 0 0 0 0,-1-1 1 0 0,1 1-1 0 0,-1 0 0 0 0,1-1 1 0 0,-1 1-1 0 0,1 0 0 0 0,-1-1 0 0 0,0 1 1 0 0,1-1-1 0 0,-1 1 0 0 0,0-1 0 0 0,1 1 1 0 0,-1-1-1 0 0,0 1 0 0 0,1-1 0 0 0,2-6-57 0 0,1 0 0 0 0,-1 0-1 0 0,0 0 1 0 0,0 0 0 0 0,-1-1-1 0 0,0 1 1 0 0,0-1 0 0 0,-1 1-1 0 0,0-1 1 0 0,0-8-1 0 0,4-16-48 0 0,-3 19 88 0 0,1-5-32 0 0,7-22 0 0 0,-9 36 38 0 0,0 0 0 0 0,1 0 1 0 0,-1 0-1 0 0,1 0 0 0 0,0 0 1 0 0,1 0-1 0 0,-1 1 0 0 0,0-1 1 0 0,1 1-1 0 0,5-6 0 0 0,-5 7 68 0 0,0 0 0 0 0,0 0 0 0 0,0 0 0 0 0,1 1 0 0 0,-1-1 0 0 0,0 1 0 0 0,0 0 0 0 0,1 0 0 0 0,-1 0 0 0 0,5 0 0 0 0,34-2 773 0 0,-38 3-713 0 0,2 0 24 0 0,-1 1 0 0 0,1-1-1 0 0,-1 1 1 0 0,1 0 0 0 0,-1 0 0 0 0,1 1-1 0 0,-1 0 1 0 0,0 0 0 0 0,0 0 0 0 0,0 0 0 0 0,0 1-1 0 0,0 0 1 0 0,0 0 0 0 0,-1 0 0 0 0,1 0-1 0 0,-1 1 1 0 0,4 4 0 0 0,-5-4-115 0 0,0 0 1 0 0,0 0-1 0 0,-1 1 0 0 0,0-1 0 0 0,0 1 1 0 0,0 0-1 0 0,0 0 0 0 0,-1-1 1 0 0,0 1-1 0 0,0 0 0 0 0,0 0 1 0 0,0 0-1 0 0,-1 0 0 0 0,0 0 0 0 0,0 0 1 0 0,-1 6-1 0 0,0-4 9 0 0,0-1-1 0 0,0 1 1 0 0,-1 0 0 0 0,1-1-1 0 0,-2 0 1 0 0,1 0 0 0 0,-1 1-1 0 0,0-1 1 0 0,0-1 0 0 0,0 1-1 0 0,-7 7 1 0 0,-6 3-45 0 0,9-12-6 0 0,3-3-10 0 0,3-1-40 0 0,1 0 0 0 0,-1 1 0 0 0,1-1 0 0 0,-1 0 0 0 0,1 0 0 0 0,-1 0 0 0 0,1 0 0 0 0,-1 0 0 0 0,0 1 0 0 0,1-1 0 0 0,-1 0 0 0 0,1 0 0 0 0,-1 0 0 0 0,1 0 0 0 0,-1-1 0 0 0,1 1 0 0 0,-1 0 0 0 0,1 0 0 0 0,-1 0 0 0 0,1 0 0 0 0,-1 0 0 0 0,1-1 0 0 0,-1 1 0 0 0,1 0 0 0 0,-1-1 1 0 0,1 1-1 0 0,-1 0 0 0 0,1-1 0 0 0,0 1 0 0 0,-1 0 0 0 0,1-1 0 0 0,0 1 0 0 0,-1-1 0 0 0,1 1 0 0 0,0 0 0 0 0,-1-1 0 0 0,1 1 0 0 0,0-1 0 0 0,0 1 0 0 0,-1-1 0 0 0,1 1 0 0 0,0-2 0 0 0,-5-22-2332 0 0,5 22 2245 0 0,0-12-2536 0 0,0 0 0 0 0,2-19 0 0 0,-1 25 330 0 0,1-16-5264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8407 0 0,'14'3'620'0'0,"0"-1"0"0"0,0-1 0 0 0,-1 0 0 0 0,16-2 0 0 0,55-7 9114 0 0,-79 7-9058 0 0,6-1 675 0 0,-1-1 0 0 0,15-4 0 0 0,-20 5-815 0 0,-2 1 272 0 0,1-1-264 0 0,5-1-288 0 0,-4 2-117 0 0,0-1 0 0 0,-1 0 0 0 0,1 0 1 0 0,-1 0-1 0 0,0 0 0 0 0,1-1 0 0 0,-1 0 0 0 0,0 1 0 0 0,0-2 0 0 0,4-3 0 0 0,-3-2-125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1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3655 0 0,'-2'23'1003'0'0,"0"1"-1"0"0,-12 45 0 0 0,9-43 1594 0 0,0-3-916 0 0,2-5-72 0 0,-1 0 0 0 0,-1 0 0 0 0,-12 29 0 0 0,16-46-1260 0 0,-2 21-652 0 0,14 2-600 0 0,1 36 1776 0 0,-3 0 0 0 0,3 121 0 0 0,-11-145-413 0 0,1 2 369 0 0,-2 0 0 0 0,-2 0 1 0 0,-11 67-1 0 0,11-97-827 0 0,-1 0 0 0 0,0 0 1 0 0,0-1-1 0 0,-1 1 0 0 0,0-1 1 0 0,-9 14-1 0 0,12-19-550 0 0,-1-2-560 0 0,2 0 920 0 0,-1 0 0 0 0,0 0 0 0 0,1 1 0 0 0,-1-1 0 0 0,0 0 0 0 0,1 0-1 0 0,-1 0 1 0 0,0 0 0 0 0,1 0 0 0 0,-1 0 0 0 0,0 0 0 0 0,1 0 0 0 0,-1-1-1 0 0,0 1 1 0 0,0 0 0 0 0,-2-3-442 0 0,0 0 1 0 0,0 1-1 0 0,1-1 0 0 0,-1-1 0 0 0,1 1 1 0 0,-1 0-1 0 0,1-1 0 0 0,0 1 0 0 0,0-1 0 0 0,1 1 1 0 0,-1-1-1 0 0,1 0 0 0 0,-2-7 0 0 0,-1-7-1028 0 0,-2-34-1 0 0,5 35 1497 0 0,0-2 3 0 0,0 0 1 0 0,2 0-1 0 0,0 0 0 0 0,1 0 0 0 0,1 0 0 0 0,1 0 1 0 0,0 1-1 0 0,11-26 0 0 0,-5 19 853 0 0,2 0 0 0 0,0 0 1 0 0,2 1-1 0 0,0 1 0 0 0,23-27 0 0 0,3 9 5635 0 0,-38 39-5024 0 0,2 0-137 0 0,27-16 1081 0 0,-28 16-1285 0 0,-2 1-61 0 0,9-6 2439 0 0,-10 7-3299 0 0,0 0 1 0 0,0 0-1 0 0,0 0 1 0 0,0 0-1 0 0,1 0 0 0 0,-1 0 1 0 0,0 0-1 0 0,0 0 1 0 0,0 0-1 0 0,0 0 0 0 0,0 0 1 0 0,0 0-1 0 0,0 0 1 0 0,0 0-1 0 0,0 0 0 0 0,0 0 1 0 0,0 0-1 0 0,1 0 1 0 0,-1 0-1 0 0,0 0 1 0 0,0 0-1 0 0,0 0 0 0 0,0 0 1 0 0,0 0-1 0 0,0 0 1 0 0,0 0-1 0 0,0 1 0 0 0,0-1 1 0 0,0 0-1 0 0,0 0 1 0 0,0 0-1 0 0,0 0 0 0 0,0 0 1 0 0,0 0-1 0 0,1 0 1 0 0,-1 0-1 0 0,0 0 0 0 0,0 0 1 0 0,0 0-1 0 0,0 0 1 0 0,0 0-1 0 0,0 1 0 0 0,0-1 1 0 0,0 0-1 0 0,0 0 1 0 0,0 0-1 0 0,0 0 0 0 0,0 0 1 0 0,0 0-1 0 0,0 0 1 0 0,0 0-1 0 0,0 0 0 0 0,0 0 1 0 0,0 1-1 0 0,-8 18 2032 0 0,2-4-2261 0 0,0 0 323 0 0,3-9-58 0 0,1 0 1 0 0,0 0-1 0 0,0 0 1 0 0,1 0-1 0 0,0 0 1 0 0,-1 7-1 0 0,5-14-388 0 0,22-13-320 0 0,-22 12 468 0 0,0 1 59 0 0,24-14-66 0 0,-17 10 170 0 0,-10 5 4 0 0,0 0 0 0 0,0 0-1 0 0,0 0 1 0 0,0 0 0 0 0,1 0 0 0 0,-1 0-1 0 0,0 0 1 0 0,0 0 0 0 0,0 0 0 0 0,0 0 0 0 0,0 0-1 0 0,0 0 1 0 0,0 0 0 0 0,1 0 0 0 0,-1 0-1 0 0,0 0 1 0 0,0 0 0 0 0,0 0 0 0 0,0 0-1 0 0,0 0 1 0 0,0 0 0 0 0,0 0 0 0 0,0 0 0 0 0,1 0-1 0 0,-1 0 1 0 0,0 1 0 0 0,0-1 0 0 0,0 0-1 0 0,0 0 1 0 0,0 0 0 0 0,0 0 0 0 0,0 0 0 0 0,0 0-1 0 0,0 0 1 0 0,0 0 0 0 0,0 0 0 0 0,0 0-1 0 0,1 1 1 0 0,-1-1 0 0 0,0 0 0 0 0,0 0-1 0 0,0 0 1 0 0,0 0 0 0 0,0 0 0 0 0,0 0 0 0 0,-1 8 152 0 0,-2 5-9 0 0,-14 42 609 0 0,-7 16-210 0 0,18-52-499 0 0,-2 5 3 0 0,8-24-51 0 0,0 0-1 0 0,0 0 1 0 0,0 0-1 0 0,0 0 1 0 0,0 0-1 0 0,0 0 1 0 0,0 0 0 0 0,1 0-1 0 0,-1 0 1 0 0,0 0-1 0 0,0 0 1 0 0,0 0-1 0 0,0 0 1 0 0,0 0 0 0 0,1 0-1 0 0,-1 0 1 0 0,0 0-1 0 0,0 0 1 0 0,0 0-1 0 0,0 0 1 0 0,0 0 0 0 0,0 0-1 0 0,0 1 1 0 0,1-1-1 0 0,-1 0 1 0 0,0 0-1 0 0,0 0 1 0 0,0 0 0 0 0,0 0-1 0 0,0 0 1 0 0,0 0-1 0 0,0 0 1 0 0,0 1-1 0 0,0-1 1 0 0,0 0 0 0 0,0 0-1 0 0,0 0 1 0 0,0 0-1 0 0,1 0 1 0 0,-1 0-1 0 0,0 0 1 0 0,0 1 0 0 0,0-1-1 0 0,0 0 1 0 0,0 0-1 0 0,0 0 1 0 0,0 0-1 0 0,0 0 1 0 0,0 1 0 0 0,-1-1-1 0 0,1 0 1 0 0,0 0-1 0 0,0 0 1 0 0,0 0 0 0 0,0 0-1 0 0,0 1 1 0 0,13-9-87 0 0,0-1-4 0 0,1 2 0 0 0,-1 0-1 0 0,1 0 1 0 0,26-8 0 0 0,-16 8 362 0 0,0 0 1 0 0,33-3 0 0 0,-46 11-145 0 0,-9-1-106 0 0,-1 1 0 0 0,0 0 0 0 0,0 0 1 0 0,0-1-1 0 0,0 1 0 0 0,1 0 0 0 0,-1 0 1 0 0,-1 0-1 0 0,1 0 0 0 0,0 1 0 0 0,0-1 1 0 0,0 0-1 0 0,0 0 0 0 0,-1 0 0 0 0,1 1 1 0 0,-1-1-1 0 0,1 0 0 0 0,-1 1 0 0 0,1-1 1 0 0,-1 0-1 0 0,0 1 0 0 0,1-1 0 0 0,-1 1 1 0 0,0 1-1 0 0,0 3 122 0 0,0 0-1 0 0,0 0 1 0 0,-1 1 0 0 0,-1 6 0 0 0,-3 8 16 0 0,-1 0 0 0 0,-1-1 1 0 0,-1 0-1 0 0,-10 20 0 0 0,9-24-197 0 0,-1-1-1 0 0,0 0 1 0 0,-1 0-1 0 0,0-1 1 0 0,-2 0-1 0 0,1-1 1 0 0,-2-1-1 0 0,1 0 1 0 0,-2 0-1 0 0,0-1 1 0 0,0-1-1 0 0,-1-1 1 0 0,0 0-1 0 0,0-1 1 0 0,-27 8-1 0 0,34-13-497 0 0,-1 0 0 0 0,1 0 0 0 0,-1-2 0 0 0,-16 2 0 0 0,23-2 92 0 0,0-1 0 0 0,0 0 0 0 0,0 0 1 0 0,0-1-1 0 0,0 1 0 0 0,0-1 0 0 0,0 1 1 0 0,0-1-1 0 0,0 0 0 0 0,0 0 0 0 0,1 0 1 0 0,-1 0-1 0 0,0-1 0 0 0,0 1 0 0 0,1-1 0 0 0,-1 0 1 0 0,1 1-1 0 0,-5-5 0 0 0,7 5 150 0 0,-1-1 1 0 0,0 1-1 0 0,1 0 0 0 0,-1 0 0 0 0,1-1 0 0 0,-1 1 0 0 0,1 0 1 0 0,-1-1-1 0 0,1 1 0 0 0,0-1 0 0 0,0 1 0 0 0,-1 0 0 0 0,1-1 1 0 0,0 1-1 0 0,1-1 0 0 0,-1 1 0 0 0,0-1 0 0 0,0 1 0 0 0,1 0 1 0 0,-1-1-1 0 0,0 1 0 0 0,1 0 0 0 0,-1-1 0 0 0,1 1 0 0 0,0 0 1 0 0,-1-1-1 0 0,1 1 0 0 0,0 0 0 0 0,0 0 0 0 0,0 0 0 0 0,1-1 1 0 0,1-2-249 0 0,1 0 0 0 0,0 0 1 0 0,0 1-1 0 0,0-1 0 0 0,0 1 1 0 0,0 0-1 0 0,6-3 0 0 0,0 2 224 0 0,1 0 0 0 0,-1 0 0 0 0,1 1 0 0 0,0 0-1 0 0,19-1 1 0 0,-4 2 749 0 0,35 1 1 0 0,-10 4 4608 0 0,-1 2 0 0 0,96 24 0 0 0,41 9 4789 0 0,-128-27-9116 0 0,77 10 143 0 0,-122-20-856 0 0,17 1 0 0 0,43-1 0 0 0,-63-2 0 0 0,-18 1-528 0 0,0-1 1 0 0,0 0-1 0 0,-9-2 0 0 0,-31-8-6389 0 0,19 2-3279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9:15:5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24575,'1'-1'0,"-1"0"0,1 1 0,-1-1 0,1 0 0,-1 1 0,1-1 0,-1 1 0,1-1 0,-1 1 0,1-1 0,-1 1 0,1-1 0,0 1 0,-1 0 0,1-1 0,0 1 0,0 0 0,-1-1 0,1 1 0,0 0 0,1 0 0,23-6 0,-18 4 0,39-8-31,0 2 0,82-4-1,496-4-5449,-203 9 2752,-103 0 471,252-9-70,12 0 866,1908 33-456,-1893 5 1849,81 2 25,-543-21 92,1403 8 2791,-1081-32 2210,-314 13-344,-83 6-3518,-46 2-6823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9:15:5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3200 174 24575,'-5'-1'0,"0"-1"0,0 1 0,0-1 0,0 0 0,0 0 0,0 0 0,0-1 0,1 0 0,-1 0 0,-4-4 0,-17-10 0,-9 1-34,0 1-1,-1 1 1,-1 3 0,0 0-1,0 3 1,-47-5 0,-27-5-1290,59 9 1329,-89-5-1,-251 22-4,338 0 0,2 2 0,-94 32 0,74-20 0,-51 17 0,-218 102 0,281-108-262,-97 72-1,73-46 134,28-17 129,-98 97 0,84-72 0,23-20 247,1 3-1,3 1 1,2 2-1,-50 86 1,47-73-11,27-42-51,1 1 0,1 0 0,-21 48 0,-35 84-185,44-105 0,-25 73 0,33-76 0,-26 50 0,22-53 0,-20 61 0,-8 74 0,43-145 0,2 0 0,2 1 0,0 39 0,4-27 0,4 113 0,-2-132 0,2 0 0,2 0 0,11 40 0,17 27 0,89 179 0,-89-218 0,69 88 0,-84-120 0,9 7-191,1-2 0,2 0 0,50 38-1,24 11-291,2-6-1,4-3 0,3-6 0,2-5 0,3-5 1,224 70-1,-104-61-701,324 42 1,-104-60 1211,2-27-294,-403-17 154,222 11-880,93 3 222,420-18-178,-3-67 1,549-136-517,-192 50 190,-69 21 757,-1041 129 504,258-35 12,1210-139-18,-1482 177 21,889-53 497,-144 24 2011,-359-3-2509,-154 11 0,285-26 1571,-355 27-934,60-6 349,275-5 426,-406 27-1120,204-4-301,-252 10 111,327 10 1604,-231 1-1706,162 14 0,-73 6 838,611-14-978,-59-50-2742,-77-15 2650,-419 29 232,45-3 0,95 1 23,-211 14-417,486-28 771,-383 32-283,40-3-112,457-4 946,-535 11-733,-101 0-195,212-2 0,-371-1 684,0-1 0,66-15 0,-80 12-205,-1-2 0,0-1 0,-1-1 1,48-26-1,-69 33-450,17-9 170,1-1 0,24-22 0,-40 30-176,0-1 1,0 0 0,-1 0-1,1-1 1,-2 1 0,1-1-1,-1-1 1,0 1 0,0 0 0,5-16-1,-2-3-23,-1 0 0,-2 0 0,0-1 0,-2 1 0,-1-46 0,-1 3 0,1 19 0,-2 1 0,-9-57 0,7 88 0,-2-14 0,-1 0 0,-1 1 0,-2 0 0,-1 0 0,-15-32 0,4 19 0,12 23 0,-1 0 0,-1 1 0,-1 0 0,-22-28 0,-23-20 0,23 27 0,-2 0 0,-43-36 0,-7 5-1792,-3 5 0,-4 3-1,-123-64 1,109 79 1470,-2 5 0,-132-35 0,-595-119-525,380 99 508,-781-141 339,961 191 0,-347-35-776,357 53 564,-320-13 281,274 27-43,-26-14 345,-143-9 263,346 36-634,-487-10 0,283 6 605,14 1-38,71 6-562,-507 3 21,98 50-26,626-48 0,-246 25 0,-240 30 0,-410 38 0,814-91 0,-521 35 0,164-5 34,58-6-207,-272 6-523,-3-32-327,-48 2 446,-728 2 577,889-10 0,-842 2 0,1192 7-189,-286 46 1,186 3 1834,-12 2 100,106-14 4813,207-35-7172,19-5-6098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37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2159 0 0,'339'1'4943'0'0,"-170"4"-646"0"0,-55-4-1704 0 0,432-1 4766 0 0,-146-7-3848 0 0,-263 3-2612 0 0,163-7 619 0 0,-104 0-637 0 0,61-3 206 0 0,646-20 2145 0 0,-548 46-2990 0 0,-162-4-196 0 0,312 16-46 0 0,-490-23 0 0 0,5-1 0 0 0,0 1 0 0 0,0 1 0 0 0,22 5 0 0 0,-42-7 0 0 0,0 0 0 0 0,0 0 0 0 0,1 0 0 0 0,-1 0 0 0 0,0 0 0 0 0,0 0 0 0 0,0 0 0 0 0,0 0 0 0 0,0 0 0 0 0,1 0 0 0 0,-1 0 0 0 0,0 0 0 0 0,0 0 0 0 0,0 0 0 0 0,0 0 0 0 0,1 0 0 0 0,-1 0 0 0 0,0 0 0 0 0,0 1 0 0 0,0-1 0 0 0,0 0 0 0 0,0 0 0 0 0,1 0 0 0 0,-1 0 0 0 0,0 0 0 0 0,0 0 0 0 0,0 0 0 0 0,0 0 0 0 0,0 1 0 0 0,0-1 0 0 0,0 0 0 0 0,0 0 0 0 0,1 0 0 0 0,-1 0 0 0 0,0 0 0 0 0,0 1 0 0 0,0-1 0 0 0,0 0 0 0 0,0 0 0 0 0,0 0 0 0 0,0 0 0 0 0,0 0 0 0 0,0 1 0 0 0,0-1 0 0 0,0 0 0 0 0,-1 1-192 0 0,0 0 0 0 0,0-1 0 0 0,-1 1 0 0 0,1 0 0 0 0,0-1 1 0 0,0 1-1 0 0,0-1 0 0 0,-1 1 0 0 0,1-1 0 0 0,-2 1 0 0 0,-18 2-6725 0 0,-6-1-3279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38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2514 4831 0 0,'144'-155'861'0'0,"-14"-12"808"0"0,2-2 1643 0 0,126-133 5371 0 0,16 18-3480 0 0,-112 133-3101 0 0,340-321 2356 0 0,-372 350-3652 0 0,127-126-44 0 0,-124 102-690 0 0,5-5-64 0 0,-34 38-8 0 0,-98 106 0 0 0,-4 1 0 0 0,-7-2 0 0 0,-5-5-1456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6271 0 0,'-1'2'50'0'0,"-1"6"322"0"0,1 1 0 0 0,-2 15-1 0 0,3-23-121 0 0,0 1-1 0 0,0-1 0 0 0,0 0 1 0 0,0 1-1 0 0,0-1 0 0 0,0 0 0 0 0,0 1 1 0 0,0-1-1 0 0,1 0 0 0 0,-1 1 1 0 0,1-1-1 0 0,-1 0 0 0 0,1 0 0 0 0,-1 1 1 0 0,1-1-1 0 0,-1 0 0 0 0,1 0 1 0 0,0 0-1 0 0,0 0 0 0 0,0 0 1 0 0,0 0-1 0 0,0 0 0 0 0,0 0 0 0 0,0 0 1 0 0,2 1-1 0 0,-2-2-112 0 0,0 1 0 0 0,0-1 0 0 0,0 0 0 0 0,0 0 0 0 0,1 0 0 0 0,-1-1 0 0 0,0 1 0 0 0,0 0 0 0 0,0 0 0 0 0,0 0 1 0 0,0-1-1 0 0,0 1 0 0 0,0-1 0 0 0,0 1 0 0 0,1-1 0 0 0,15-9 662 0 0,-16 9-683 0 0,32-27 1107 0 0,-8 5-586 0 0,-23 22-525 0 0,-3 3-29 0 0,-3 6-9 0 0,1-1 4 0 0,0 0-1 0 0,-1 0 1 0 0,0 0 0 0 0,-10 11-1 0 0,13-17 131 0 0,2 0-144 0 0,0 0-61 0 0,-1 0 0 0 0,1-1 0 0 0,0 1 0 0 0,-1 0 0 0 0,1-1-1 0 0,0 1 1 0 0,0-1 0 0 0,-1 1 0 0 0,1-1 0 0 0,0 1 0 0 0,0-1 0 0 0,0 0 0 0 0,0 1-1 0 0,-1-1 1 0 0,1 0 0 0 0,0 0 0 0 0,0 0 0 0 0,0 0 0 0 0,0 0 0 0 0,2 0 0 0 0,0 0 0 0 0,12 0-3 0 0,-4-3 0 0 0,22-4 0 0 0,-16 6 0 0 0,-3 1 0 0 0,-14 1 2 0 0,1-1 0 0 0,-1 0 0 0 0,1 0-1 0 0,-1 0 1 0 0,0 1 0 0 0,1-1 0 0 0,-1 0 0 0 0,1 1-1 0 0,-1-1 1 0 0,1 1 0 0 0,-1-1 0 0 0,0 0 0 0 0,1 1-1 0 0,-1-1 1 0 0,0 1 0 0 0,0-1 0 0 0,1 1 0 0 0,-1-1-1 0 0,0 1 1 0 0,0-1 0 0 0,0 1 0 0 0,1-1 0 0 0,-1 1-1 0 0,0-1 1 0 0,0 1 0 0 0,0-1 0 0 0,0 1 0 0 0,0-1-1 0 0,0 1 1 0 0,0-1 0 0 0,0 1 0 0 0,0 0 0 0 0,-1-1-1 0 0,1 1 1 0 0,0-1 0 0 0,0 1 0 0 0,-1 0 0 0 0,-10 24 24 0 0,8-19 3 0 0,-4 7 28 0 0,0 0 0 0 0,-1-1 0 0 0,-16 20 0 0 0,-36 31 288 0 0,34-35-128 0 0,-20 23 182 0 0,22-23 621 0 0,-48 42 0 0 0,54-54-387 0 0,-1-2 0 0 0,0 0 0 0 0,-39 20 0 0 0,45-30 369 0 0,13-4-971 0 0,0-1 0 0 0,0 1 0 0 0,0 0 0 0 0,-1 0 0 0 0,1 0 0 0 0,0 0 0 0 0,0 0 0 0 0,0 0 0 0 0,0 0 0 0 0,0-1 0 0 0,0 1 0 0 0,0 0 0 0 0,0 0 0 0 0,0 0 0 0 0,0 0 0 0 0,0 0 0 0 0,0-1 0 0 0,0 1 0 0 0,0 0 0 0 0,0 0 0 0 0,0 0 0 0 0,0 0 0 0 0,0 0 0 0 0,0-1 1 0 0,0 1-1 0 0,0 0 0 0 0,0 0 0 0 0,0 0 0 0 0,0 0 0 0 0,0 0 0 0 0,0-1 0 0 0,0 1 0 0 0,0 0 0 0 0,0 0 0 0 0,0 0 0 0 0,0 0 0 0 0,1 0 0 0 0,-1 0 0 0 0,0-1 0 0 0,15-17 992 0 0,-4 8-764 0 0,1 1 0 0 0,0 1 0 0 0,1-1 0 0 0,0 2 1 0 0,15-7-1 0 0,12-8 243 0 0,41-21 338 0 0,99-36 0 0 0,-128 59-840 0 0,-22 9 0 0 0,-1-1 0 0 0,-1-1 0 0 0,40-24 0 0 0,-57 29-29 0 0,-1-1 0 0 0,0-1 1 0 0,0 0-1 0 0,8-11 0 0 0,-17 19-718 0 0,3-8-1384 0 0,-4 9 1932 0 0,1 1 0 0 0,-1-1 0 0 0,0 1 0 0 0,0 0-1 0 0,0-1 1 0 0,0 1 0 0 0,0 0 0 0 0,0-1 0 0 0,0 1 0 0 0,0-1 0 0 0,0 1 0 0 0,0 0-1 0 0,0-1 1 0 0,0 1 0 0 0,0 0 0 0 0,0-1 0 0 0,0 1 0 0 0,0-1 0 0 0,0 1 0 0 0,0 0-1 0 0,-1-1 1 0 0,1 1 0 0 0,0 0 0 0 0,0-1 0 0 0,0 1 0 0 0,-1 0 0 0 0,1-1-1 0 0,0 1 1 0 0,0 0 0 0 0,-1 0 0 0 0,1-1 0 0 0,-1 1 0 0 0,-8-2-1187 0 0,-1 1 1 0 0,1 1-1 0 0,-1 0 1 0 0,-11 1-1 0 0,9 0-64 0 0,0-1 0 0 0,-23-2 1 0 0,26 1 1247 0 0,0 0 0 0 0,0-1 0 0 0,1 0 0 0 0,-1 0 0 0 0,0-1 0 0 0,1-1 0 0 0,0 1 0 0 0,-16-10 1566 0 0,31 26 696 0 0,48 96 4974 0 0,-22-24-3899 0 0,20 38-288 0 0,-11-23-1498 0 0,-35-85-1177 0 0,-3-8-32 0 0,0 0 1 0 0,-1 1-1 0 0,0-1 0 0 0,-1 1 0 0 0,0-1 1 0 0,0 1-1 0 0,0 0 0 0 0,0 9 0 0 0,-3-13-68 0 0,-1-1 0 0 0,1 1 0 0 0,-1-1 0 0 0,0 0-1 0 0,0 0 1 0 0,0 0 0 0 0,-1 0 0 0 0,1 0 0 0 0,-1-1-1 0 0,-3 4 1 0 0,4-4-36 0 0,-2 2 25 0 0,0-1 0 0 0,0 0 0 0 0,0 0 0 0 0,-1 0 0 0 0,1-1 0 0 0,-1 1 0 0 0,0-1 0 0 0,0 0-1 0 0,0-1 1 0 0,0 1 0 0 0,0-1 0 0 0,0 0 0 0 0,0 0 0 0 0,0 0 0 0 0,0-1 0 0 0,0 0 0 0 0,-1 0 0 0 0,1 0 0 0 0,0-1 0 0 0,0 1 0 0 0,0-1 0 0 0,0-1 0 0 0,0 1 0 0 0,0-1 0 0 0,0 1 0 0 0,0-1 0 0 0,1-1 0 0 0,-1 1 0 0 0,-5-5 0 0 0,-2-1 97 0 0,8 5-144 0 0,0 0 1 0 0,0 0-1 0 0,1 0 1 0 0,-1 0-1 0 0,1 0 1 0 0,0-1-1 0 0,0 0 1 0 0,0 1-1 0 0,0-1 1 0 0,-3-7-1 0 0,2 4-33 0 0,2 0 0 0 0,-1 0 0 0 0,1 0 0 0 0,0-1 0 0 0,0 1-1 0 0,1-1 1 0 0,0 1 0 0 0,0-1 0 0 0,1 1 0 0 0,0-1 0 0 0,2-14-1 0 0,0 9-311 0 0,1 0-1 0 0,1 0 1 0 0,0 1-1 0 0,0-1 1 0 0,1 1-1 0 0,7-12 1 0 0,15-38-3422 0 0,-2 2-6229 0 0,-11 34 2950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5495 0 0,'0'0'423'0'0,"3"1"-278"0"0,8 0 191 0 0,-8-1 1323 0 0,9 11 2909 0 0,9 8 3931 0 0,-12-12-1338 0 0,-8-4-6499 0 0,1-1-345 0 0,-1 0-55 0 0,0 0 1 0 0,0 0-1 0 0,0 0 1 0 0,0 0-1 0 0,1 0 1 0 0,-1-1-1 0 0,1 1 1 0 0,2 2-1 0 0,-4-3-232 0 0,0 0 1 0 0,0 0-1 0 0,1 0 0 0 0,-1 0 1 0 0,0 0-1 0 0,0 0 1 0 0,-1 1-1 0 0,1-1 0 0 0,0 0 1 0 0,0 0-1 0 0,-1 0 0 0 0,1 1 1 0 0,-48 55 426 0 0,33-39-457 0 0,-1-1 0 0 0,-24 21 0 0 0,35-33 0 0 0,5-5 0 0 0,0 0 0 0 0,0 1 0 0 0,0-1 0 0 0,0 0 0 0 0,0 0 0 0 0,0 0 0 0 0,0 0 0 0 0,0 0 0 0 0,0 0 0 0 0,0 0 0 0 0,0 0 0 0 0,0 0 0 0 0,0 1 0 0 0,0-1 0 0 0,0 0 0 0 0,0 0 0 0 0,0 0 0 0 0,0 0 0 0 0,0 0 0 0 0,0 0 0 0 0,0 0 0 0 0,0 0 0 0 0,0 0 0 0 0,1 0 0 0 0,-1 0 0 0 0,0 0 0 0 0,0 0 0 0 0,0 1 0 0 0,0-1 0 0 0,0 0 0 0 0,0 0 0 0 0,0 0 0 0 0,0 0 0 0 0,0 0 0 0 0,0 0 0 0 0,1 0 0 0 0,-1 0 0 0 0,0 0 0 0 0,0 0 0 0 0,0 0 0 0 0,0 0 0 0 0,0 0 0 0 0,0 0 0 0 0,0 0 0 0 0,0 0 0 0 0,1 0 0 0 0,-1 0 0 0 0,0 0 0 0 0,0 0 0 0 0,0-1 0 0 0,0 1 0 0 0,0 0 0 0 0,0 0 0 0 0,0 0 0 0 0,0 0 0 0 0,0 0 0 0 0,0 0 0 0 0,0 0 0 0 0,0 0 0 0 0,1 0 0 0 0,-1 0 0 0 0,0 0 0 0 0,0 0 0 0 0,0 0 0 0 0,0-1 0 0 0,7-1 0 0 0,81-50 228 0 0,-52 31-168 0 0,-16 9-60 0 0,33-14 0 0 0,-6 2 0 0 0,-36 20 0 0 0,-10 5 0 0 0,0-1 0 0 0,-1 0 0 0 0,1 0 0 0 0,-1 1 0 0 0,0-1 0 0 0,0 0 0 0 0,1 1 0 0 0,-1-1 0 0 0,0 0 0 0 0,1 1 0 0 0,-1-1 0 0 0,0 0 0 0 0,0 1 0 0 0,0-1 0 0 0,1 0 0 0 0,-1 1 0 0 0,0-1 0 0 0,0 0 0 0 0,0 1 0 0 0,0-1 0 0 0,0 1 0 0 0,0-1 0 0 0,0 0 0 0 0,0 1 0 0 0,0-1 0 0 0,0 1 0 0 0,0-1 0 0 0,0 1 0 0 0,0-1 0 0 0,0 0 0 0 0,0 1 0 0 0,0-1 0 0 0,-1 1 0 0 0,1 1 0 0 0,-1 0 0 0 0,0 0 0 0 0,0 0 0 0 0,0-1 0 0 0,0 1 0 0 0,0 0 0 0 0,0-1 0 0 0,0 1 0 0 0,0-1 0 0 0,-1 1 0 0 0,-2 1 0 0 0,2-1 0 0 0,0 0 0 0 0,1 0 0 0 0,-1 0 0 0 0,0 0 0 0 0,1 0 0 0 0,0 0 0 0 0,-2 3 0 0 0,-6 23 0 0 0,6-19 0 0 0,1-1 0 0 0,-1 0 0 0 0,-5 9 0 0 0,-38 73 0 0 0,-52 94 0 0 0,-13-11 0 0 0,105-164 0 0 0,-2 2 0 0 0,-1 0 0 0 0,0 0 0 0 0,-1 0 0 0 0,0-1 0 0 0,-16 12 0 0 0,25-21 0 0 0,3-8 0 0 0,20-29-520 0 0,31-39 1 0 0,-11 16-278 0 0,-29 40-180 0 0,1 0-1 0 0,1 2 1 0 0,1 0 0 0 0,30-26-1 0 0,-44 41 985 0 0,-1 1 1 0 0,1 0-1 0 0,0 0 0 0 0,-1-1 0 0 0,1 1 0 0 0,0 0 0 0 0,0 1 0 0 0,0-1 0 0 0,0 0 0 0 0,0 1 0 0 0,0-1 0 0 0,0 1 0 0 0,0-1 0 0 0,0 1 0 0 0,0 0 0 0 0,0 0 0 0 0,0 0 0 0 0,0 0 0 0 0,0 0 0 0 0,0 0 0 0 0,0 1 1 0 0,0-1-1 0 0,0 1 0 0 0,0-1 0 0 0,0 1 0 0 0,0 0 0 0 0,0-1 0 0 0,0 1 0 0 0,-1 0 0 0 0,1 1 0 0 0,0-1 0 0 0,-1 0 0 0 0,1 0 0 0 0,0 1 0 0 0,-1-1 0 0 0,0 1 0 0 0,3 2 0 0 0,0 2 150 0 0,0-1-1 0 0,-1 1 0 0 0,1 0 1 0 0,-1-1-1 0 0,0 2 1 0 0,-1-1-1 0 0,0 0 0 0 0,0 0 1 0 0,0 1-1 0 0,1 10 0 0 0,2 37 2212 0 0,-3 109-1 0 0,-2-144-2367 0 0,1-16 0 0 0,-1-3 0 0 0,0 0 0 0 0,0 0 0 0 0,0 0 0 0 0,0 0 0 0 0,0 0 0 0 0,0 0 0 0 0,0 0 0 0 0,0 0 0 0 0,0 0-1 0 0,0 1 1 0 0,0-1 0 0 0,0 0 0 0 0,-1 0 0 0 0,1 0 0 0 0,0 0 0 0 0,0 0 0 0 0,0 0 0 0 0,0 0 0 0 0,0 0 0 0 0,0 0 0 0 0,0 0 0 0 0,0 0 0 0 0,0 0 0 0 0,0 0 0 0 0,1 0 0 0 0,-1 0 0 0 0,0 1 0 0 0,0-1-1 0 0,0 0 1 0 0,0 0 0 0 0,0 0 0 0 0,0 0 0 0 0,0 0 0 0 0,0 0 0 0 0,0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 0 0 0 0,0 0 0 0 0,1 0-1 0 0,-1 0 1 0 0,0 0 0 0 0,3-6-11 0 0,2-8-41 0 0,0-6-5 0 0,-1 7-763 0 0,-1-1 1 0 0,3-21-1 0 0,-1-7-5874 0 0,12-53-1 0 0,-2 38 4291 0 0,-5 37 3822 0 0,-9 18-37 0 0,3 3 396 0 0,-4-1-1689 0 0,0 0 0 0 0,1 0 1 0 0,-1 0-1 0 0,0 0 0 0 0,0 0 0 0 0,1 0 0 0 0,-1 0 1 0 0,0 0-1 0 0,0 0 0 0 0,1 0 0 0 0,-1 0 0 0 0,0 0 1 0 0,1 0-1 0 0,-1 0 0 0 0,0 0 0 0 0,0 1 0 0 0,0-1 1 0 0,1 0-1 0 0,-1 0 0 0 0,0 0 0 0 0,0 0 0 0 0,1 0 1 0 0,-1 1-1 0 0,0-1 0 0 0,0 0 0 0 0,0 0 0 0 0,0 0 1 0 0,1 1-1 0 0,-1-1 0 0 0,0 0 0 0 0,0 0 0 0 0,0 1 1 0 0,0-1-1 0 0,0 0 0 0 0,0 0 0 0 0,0 1 0 0 0,0-1 1 0 0,1 0-1 0 0,-1 0 0 0 0,0 1 0 0 0,1 21 1437 0 0,-1-16-1363 0 0,0 0-1 0 0,0 0 0 0 0,1 0 1 0 0,2 8-1 0 0,-2-12-628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2935 0 0,'5'7'256'0'0,"-2"0"-256"0"0,0 2 4000 0 0,4-20-8192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3367 0 0,'0'0'258'0'0,"2"0"-166"0"0,39-12 6041 0 0,64-8-1 0 0,-34 7 872 0 0,-44 9-4506 0 0,-25 4-1607 0 0,1 0-143 0 0,18 0 2652 0 0,-21 2-3157 0 0,-1 1-154 0 0,-4 28 348 0 0,5-30-428 0 0,0 0 1 0 0,-1 0-1 0 0,1 0 0 0 0,0 1 0 0 0,-1-1 0 0 0,1 0 0 0 0,-1 0 0 0 0,1 0 0 0 0,-1 0 0 0 0,1 0 1 0 0,-1-1-1 0 0,0 1 0 0 0,1 0 0 0 0,-1 0 0 0 0,0 0 0 0 0,0 0 0 0 0,0-1 0 0 0,1 1 0 0 0,-1 0 1 0 0,0-1-1 0 0,0 1 0 0 0,0-1 0 0 0,-2 1 0 0 0,-5 0-6 0 0,7-1-111 0 0,-1 0 1 0 0,1 0 0 0 0,-1 1 0 0 0,1-1 0 0 0,-1 0-1 0 0,1 1 1 0 0,0-1 0 0 0,-1 1 0 0 0,1-1-1 0 0,-1 1 1 0 0,-1 1 0 0 0,-7 3-1104 0 0,0-1-1 0 0,0 0 1 0 0,-1-1 0 0 0,1 0 0 0 0,-13 2-1 0 0,-2 1-5536 0 0,1 0-288 0 0</inkml:trace>
  <inkml:trace contextRef="#ctx0" brushRef="#br0" timeOffset="1">183 183 6159 0 0,'3'13'251'0'0,"0"1"0"0"0,-1-1-1 0 0,0 0 1 0 0,-1 1-1 0 0,-1 25 1 0 0,-13 68 3126 0 0,8-72-2076 0 0,2-9-28 0 0,-2-1 1 0 0,0 1 0 0 0,-2-1-1 0 0,0 0 1 0 0,-2 0 0 0 0,-14 28 0 0 0,17-41-748 0 0,1-1 1 0 0,1 1 0 0 0,-3 13 0 0 0,4-13 146 0 0,-1 1 1 0 0,-10 20-1 0 0,12-29-500 0 0,0 1-1 0 0,0 0 1 0 0,1 0-1 0 0,-1 0 0 0 0,1 0 1 0 0,0 7-1 0 0,0-11-136 0 0,1 0 1 0 0,0 0-1 0 0,0 0 1 0 0,-1 0-1 0 0,1 0 0 0 0,-1 0 1 0 0,1 0-1 0 0,-1 0 1 0 0,1 0-1 0 0,-1 0 0 0 0,1 0 1 0 0,-1-1-1 0 0,0 1 0 0 0,1 0 1 0 0,-1 0-1 0 0,0-1 1 0 0,0 1-1 0 0,0 0 0 0 0,0-1 1 0 0,-1 2-1 0 0,1-2-23 0 0,0 1 0 0 0,0-1 0 0 0,0 1 0 0 0,1-1 0 0 0,-1 1 1 0 0,0-1-1 0 0,1 1 0 0 0,-1-1 0 0 0,0 1 0 0 0,1 0 0 0 0,-1-1 0 0 0,1 1 0 0 0,-1 0 0 0 0,1 0 0 0 0,-1-1 0 0 0,1 1 0 0 0,0 0 1 0 0,-1 0-1 0 0,1 0 0 0 0,0 0 0 0 0,-1 0-116 0 0,0-1-1 0 0,0 0 1 0 0,0 0 0 0 0,-1-1 0 0 0,1 1 0 0 0,0 0-1 0 0,0 0 1 0 0,0 0 0 0 0,0-1 0 0 0,0 1 0 0 0,0-1 0 0 0,1 1-1 0 0,-1-1 1 0 0,0 1 0 0 0,0-1 0 0 0,0 1 0 0 0,-1-2-1 0 0,0 0-270 0 0,1 0 67 0 0,0 1 0 0 0,1 0 0 0 0,-1 0 0 0 0,0-1-1 0 0,0 1 1 0 0,1-1 0 0 0,-1 1 0 0 0,0-1 0 0 0,1 1 0 0 0,0-1 0 0 0,-1 1 0 0 0,1-1-1 0 0,0 1 1 0 0,0-1 0 0 0,0 1 0 0 0,0-1 0 0 0,0-1 0 0 0,-1-10-4913 0 0,-5-7-1135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4831 0 0,'-71'199'2415'0'0,"61"-174"-1084"0"0,-44 139 8072 0 0,46-138-7068 0 0,8-25-2207 0 0,0 0 1 0 0,0 0-1 0 0,0-1 0 0 0,0 1 0 0 0,1 0 0 0 0,-1 0 1 0 0,0 0-1 0 0,0-1 0 0 0,0 1 0 0 0,1 0 1 0 0,-1 0-1 0 0,0-1 0 0 0,1 1 0 0 0,0 1 0 0 0,-1-2-68 0 0,0 1 0 0 0,0-1-1 0 0,0 0 1 0 0,1 1 0 0 0,-1-1-1 0 0,0 0 1 0 0,0 1-1 0 0,1-1 1 0 0,-1 0 0 0 0,0 0-1 0 0,0 1 1 0 0,1-1 0 0 0,-1 0-1 0 0,0 0 1 0 0,1 1-1 0 0,-1-1 1 0 0,0 0 0 0 0,1 0-1 0 0,-1 0 1 0 0,0 0 0 0 0,1 0-1 0 0,-1 1 1 0 0,1-1-1 0 0,-1 0 1 0 0,0 0 0 0 0,1 0-1 0 0,-1 0 1 0 0,0 0-1 0 0,1 0 1 0 0,9-6 38 0 0,-1 0-1 0 0,1-1 1 0 0,-2 0 0 0 0,17-16 0 0 0,-1 0-15 0 0,11-9-83 0 0,-20 17 0 0 0,1 1 0 0 0,1 1 0 0 0,-1 1 0 0 0,26-15 0 0 0,-30 21 32 0 0,0 0 0 0 0,0 1 0 0 0,1 0 0 0 0,13-2 0 0 0,-21 6-15 0 0,0 0 1 0 0,0 0-1 0 0,0 1 0 0 0,1-1 0 0 0,-1 1 1 0 0,0 1-1 0 0,1-1 0 0 0,-1 1 0 0 0,0 0 0 0 0,0 0 1 0 0,0 0-1 0 0,8 4 0 0 0,-12-5 29 0 0,0 1 1 0 0,0 0-1 0 0,0-1 1 0 0,0 1-1 0 0,0 0 0 0 0,0 0 1 0 0,0 0-1 0 0,0-1 0 0 0,-1 1 1 0 0,1 0-1 0 0,0 0 0 0 0,0 0 1 0 0,-1 1-1 0 0,1-1 1 0 0,-1 0-1 0 0,1 0 0 0 0,-1 0 1 0 0,1 2-1 0 0,2 22 777 0 0,-3-10-441 0 0,-1-1 1 0 0,-1 1-1 0 0,-1-1 0 0 0,0 0 1 0 0,-1 0-1 0 0,0 0 0 0 0,-10 22 1 0 0,8-21-95 0 0,-8 16 648 0 0,-28 48 0 0 0,24-49-687 0 0,-7 11 46 0 0,-43 51 1 0 0,57-78-283 0 0,-7 8-6 0 0,0-2 1 0 0,-22 21-1 0 0,29-32-30 0 0,1 0-1 0 0,-1-1 1 0 0,-1 0 0 0 0,1-1-1 0 0,-1 0 1 0 0,-14 5 0 0 0,24-11-147 0 0,0 0 1 0 0,0-1 0 0 0,0 1 0 0 0,0-1-1 0 0,-1 1 1 0 0,1-1 0 0 0,0 0 0 0 0,0 0-1 0 0,0 0 1 0 0,0 0 0 0 0,0 0 0 0 0,-1 0-1 0 0,1-1 1 0 0,0 1 0 0 0,0-1 0 0 0,0 0-1 0 0,0 1 1 0 0,0-1 0 0 0,0 0-1 0 0,0 0 1 0 0,0 0 0 0 0,1 0 0 0 0,-1 0-1 0 0,0-1 1 0 0,0 1 0 0 0,1-1 0 0 0,-1 1-1 0 0,1-1 1 0 0,0 1 0 0 0,-1-1 0 0 0,1 0-1 0 0,-2-2 1 0 0,0-2-1134 0 0,0 0 0 0 0,0-1 0 0 0,0 1-1 0 0,1 0 1 0 0,0-1 0 0 0,0 0 0 0 0,1 1 0 0 0,-1-1 0 0 0,1-7 0 0 0,0-11-4819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7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0,'2'1'444'0'0,"27"9"-393"0"0,-2-1 4135 0 0,-1 1 0 0 0,50 27-1 0 0,81 65 7042 0 0,-66-39-8843 0 0,-72-52-2288 0 0,0 0 1 0 0,40 16-1 0 0,-57-26-188 0 0,0-1 0 0 0,0 0 1 0 0,0 0-1 0 0,0 1 0 0 0,0-1 0 0 0,0 0 1 0 0,0-1-1 0 0,0 1 0 0 0,0 0 0 0 0,0-1 0 0 0,0 1 1 0 0,0-1-1 0 0,0 1 0 0 0,0-1 0 0 0,0 0 1 0 0,0 0-1 0 0,-1 0 0 0 0,1 0 0 0 0,0 0 0 0 0,-1 0 1 0 0,1-1-1 0 0,2-1 0 0 0,4-4-2214 0 0,-1-1 1 0 0,13-15-1 0 0,-5 3-7890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12895 0 0,'0'0'998'0'0,"4"-1"-657"0"0,28-10-323 0 0,-12 3 2605 0 0,0 1-1 0 0,1 1 1 0 0,0 0-1 0 0,0 2 1 0 0,39-3-1 0 0,-50 7-2302 0 0,0 0 0 0 0,0-1 0 0 0,-1-1 0 0 0,1 1 0 0 0,0-2 0 0 0,-1 1 0 0 0,18-8 0 0 0,-25 8-365 0 0,1 0 0 0 0,0 0 0 0 0,-1-1 1 0 0,0 1-1 0 0,1 0 0 0 0,-1-1 0 0 0,0 0 0 0 0,0 1 0 0 0,2-6 1 0 0,-3 7-140 0 0,6-16-2259 0 0,-5 5-5426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5439 0 0,'0'0'416'0'0,"1"3"-272"0"0,2 7 307 0 0,-1 0 1 0 0,0 0-1 0 0,-1 0 0 0 0,0 0 0 0 0,0 1 0 0 0,-1-1 0 0 0,0 0 0 0 0,-3 12 0 0 0,1-6 1014 0 0,-1-1 0 0 0,-1 1 0 0 0,-1-1-1 0 0,-11 27 1 0 0,0-6 179 0 0,-23 45 1231 0 0,32-69-2464 0 0,-1 0 1 0 0,0 0-1 0 0,-1 0 1 0 0,-13 13-1 0 0,-14 13 467 0 0,19-18-412 0 0,-21 18-1 0 0,29-31-353 0 0,7-6 358 0 0,4-1-356 0 0,3 0-63 0 0,-1-1 0 0 0,1 0 0 0 0,-1 0-1 0 0,0 0 1 0 0,1 0 0 0 0,-1-1 0 0 0,5-2 0 0 0,33-18 658 0 0,-6 4 15 0 0,162-86 2707 0 0,-112 57-2432 0 0,-48 23-966 0 0,-18 10-33 0 0,-11 7 0 0 0,-9 7-5 0 0,0 0 0 0 0,0 0 0 0 0,0 0 0 0 0,0 0 0 0 0,0 0 0 0 0,0 0 0 0 0,1-1 0 0 0,-1 1 0 0 0,0 0 0 0 0,0 0 0 0 0,0 0 0 0 0,0 0 0 0 0,0 0 0 0 0,0 0 0 0 0,0 0 0 0 0,0 0 0 0 0,1 0 0 0 0,-1-1 0 0 0,0 1 0 0 0,0 0 0 0 0,0 0 0 0 0,0 0 0 0 0,0 0 0 0 0,0 0 0 0 0,0 0 0 0 0,0-1 0 0 0,0 1 0 0 0,0 0 0 0 0,0 0 0 0 0,0 0 0 0 0,0 0 0 0 0,0 0 0 0 0,0-1 0 0 0,0 1 0 0 0,0 0 0 0 0,0 0 0 0 0,0 0 0 0 0,0 0 0 0 0,0 0 0 0 0,0 0 0 0 0,0-1 0 0 0,0 1 0 0 0,0 0 0 0 0,0 0 0 0 0,0 0 0 0 0,-1 0 0 0 0,1 0 0 0 0,0 0 0 0 0,0 0 0 0 0,0 0 0 0 0,0-1 0 0 0,0 1 0 0 0,0 0 0 0 0,0 0 0 0 0,0 0 0 0 0,-1 0 0 0 0,1 0 0 0 0,0 0 0 0 0,0 0 0 0 0,0 0 0 0 0,0 0 0 0 0,0 0 0 0 0,0 0 0 0 0,-1 0 0 0 0,1 0 0 0 0,0 0 0 0 0,0 0 0 0 0,0 0 0 0 0,-9-1-1121 0 0,8 1 902 0 0,-28 2-3833 0 0,10 3-3517 0 0,3-1-844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6967 0 0,'-48'75'1278'0'0,"35"-54"425"0"0,0 1 1 0 0,-2-2-1 0 0,-17 20 0 0 0,24-31-1131 0 0,2-2 260 0 0,0-1 1 0 0,-13 11-1 0 0,17-16-257 0 0,3-7-790 0 0,0 0 1 0 0,0 0-1 0 0,0 0 0 0 0,1 0 1 0 0,0 0-1 0 0,0 1 0 0 0,0-1 1 0 0,1 1-1 0 0,0-1 0 0 0,0 1 1 0 0,0 0-1 0 0,0 0 0 0 0,1 0 1 0 0,0 1-1 0 0,0-1 0 0 0,7-4 1 0 0,-10 7 251 0 0,0 1 1 0 0,0 0-1 0 0,0 0 1 0 0,0 0-1 0 0,0 0 1 0 0,0 0-1 0 0,1 1 1 0 0,-1-1-1 0 0,0 0 1 0 0,0 0 0 0 0,1 1-1 0 0,-1-1 1 0 0,1 1-1 0 0,-1-1 1 0 0,1 1-1 0 0,-1 0 1 0 0,1 0-1 0 0,-1-1 1 0 0,0 1-1 0 0,1 0 1 0 0,-1 0-1 0 0,1 0 1 0 0,-1 1 0 0 0,1-1-1 0 0,-1 0 1 0 0,1 1-1 0 0,-1-1 1 0 0,1 0-1 0 0,-1 1 1 0 0,0 0-1 0 0,1-1 1 0 0,-1 1-1 0 0,0 0 1 0 0,1 0-1 0 0,-1-1 1 0 0,2 3 0 0 0,0 0 162 0 0,-1 0 0 0 0,1 0 0 0 0,-1 0 0 0 0,0 0 0 0 0,0 0 0 0 0,0 0 0 0 0,0 0 0 0 0,0 1 1 0 0,-1-1-1 0 0,1 1 0 0 0,-1 0 0 0 0,0-1 0 0 0,0 5 0 0 0,3 27 1731 0 0,-2-1-1 0 0,-1 1 0 0 0,-6 53 0 0 0,-9 36 6 0 0,15-125-2115 0 0,-1 0 0 0 0,0 0 0 0 0,1 0 0 0 0,-1 0 0 0 0,1 1-1 0 0,-1-1 1 0 0,1 0 0 0 0,-1 0 0 0 0,1 1 0 0 0,0-1 0 0 0,-1 0 0 0 0,2 0-1 0 0,1-2-351 0 0,6-12-2082 0 0,-1 0-3312 0 0,-3 1-1650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19 5727 0 0,'-1'2'131'0'0,"-1"7"7817"0"0,17-11-6340 0 0,-4 0-1069 0 0,-1 0 0 0 0,15-7 1 0 0,-17 6-154 0 0,1 1 1 0 0,-1-1-1 0 0,0 1 1 0 0,1 0 0 0 0,14 0-1 0 0,-23 2-336 0 0,1 0-1 0 0,-1 0 1 0 0,1 0-1 0 0,-1 0 1 0 0,0 0 0 0 0,1 0-1 0 0,-1 0 1 0 0,0 0-1 0 0,1 0 1 0 0,-1 0-1 0 0,0 0 1 0 0,1 1-1 0 0,-1-1 1 0 0,0 0 0 0 0,1 0-1 0 0,-1 0 1 0 0,0 1-1 0 0,1-1 1 0 0,-1 0-1 0 0,0 0 1 0 0,0 1-1 0 0,1-1 1 0 0,-1 0 0 0 0,0 1-1 0 0,0-1 1 0 0,1 0-1 0 0,-1 1 1 0 0,0-1-1 0 0,0 0 1 0 0,0 1-1 0 0,0 14 647 0 0,-2-11-502 0 0,1 0-1 0 0,0 0 0 0 0,-1 0 1 0 0,0 0-1 0 0,-3 5 0 0 0,-1-1 294 0 0,-1 0-1 0 0,0 0 1 0 0,0 0 0 0 0,-1-1-1 0 0,-16 12 1 0 0,-23 15 874 0 0,32-22-818 0 0,-20 12 0 0 0,33-23-382 0 0,2-1-84 0 0,-1 0 1 0 0,1 0-1 0 0,0 0 0 0 0,-1 0 1 0 0,1 1-1 0 0,0-1 0 0 0,-1 0 1 0 0,1 0-1 0 0,0 1 0 0 0,-1-1 1 0 0,1 0-1 0 0,0 1 0 0 0,-1-1 1 0 0,1 0-1 0 0,0 1 0 0 0,0-1 1 0 0,-1 0-1 0 0,1 1 0 0 0,0-1 1 0 0,0 1-1 0 0,11 1 235 0 0,1-1-1 0 0,0 0 1 0 0,0-1-1 0 0,0-1 1 0 0,17-2-1 0 0,-5-1 139 0 0,43-14-1 0 0,-41 7-349 0 0,-16 6-231 0 0,0-1-1 0 0,-1 0 1 0 0,15-13-1 0 0,-16 13-857 0 0,-3-6-4192 0 0,-3 5 2556 0 0,-49-17-17300 0 0,-3 20 19098 0 0,20 2 952 0 0,29 2-11 0 0,0-1 0 0 0,0 1 0 0 0,0 0-1 0 0,0 0 1 0 0,0 0 0 0 0,1 0-1 0 0,-1 0 1 0 0,0 0 0 0 0,0 1-1 0 0,0-1 1 0 0,0 0 0 0 0,0 0 0 0 0,1 1-1 0 0,-1-1 1 0 0,0 0 0 0 0,0 1-1 0 0,1-1 1 0 0,-1 1 0 0 0,0-1-1 0 0,0 1 1 0 0,1-1 0 0 0,-1 1 0 0 0,0 0-1 0 0,1-1 1 0 0,-1 1 0 0 0,1 0-1 0 0,-1-1 1 0 0,0 2 0 0 0,0 1 282 0 0,0 0 0 0 0,0 0 0 0 0,1 1 0 0 0,-1-1-1 0 0,0 0 1 0 0,1 4 0 0 0,-2 8 1058 0 0,0-3-303 0 0,0 0-1 0 0,0 0 1 0 0,1 15 0 0 0,1-15 90 0 0,-1-1 0 0 0,-4 16 0 0 0,0 10 1237 0 0,-2-11-777 0 0,2-5-801 0 0,5-5-3117 0 0,-16-26-959 0 0,13 9 3108 0 0,-1 0 18 0 0,-8-12 23 0 0,11 12 70 0 0,1 0 0 0 0,-1 1-1 0 0,1-1 1 0 0,-1 0 0 0 0,1 1 0 0 0,-1-1 0 0 0,1 0 0 0 0,0 0 0 0 0,0 0 0 0 0,-1 1 0 0 0,1-1 0 0 0,0 0 0 0 0,0 0 0 0 0,0 0 0 0 0,0 0 0 0 0,0 1 0 0 0,0-1 0 0 0,0 0 0 0 0,0 0 0 0 0,0 0 0 0 0,0 0 0 0 0,0 1 0 0 0,1-1 0 0 0,-1 0 0 0 0,0 0 0 0 0,1 1 0 0 0,-1-1 0 0 0,0 0 0 0 0,1 0 0 0 0,-1 1 0 0 0,1-1 0 0 0,-1 0 0 0 0,1 1 0 0 0,-1-1 0 0 0,2 0 0 0 0,2-3 270 0 0,0 1 0 0 0,1-1 0 0 0,-1 1 0 0 0,7-4 0 0 0,1 0 257 0 0,-5 2 41 0 0,0 0-1 0 0,0 1 0 0 0,16-7 1 0 0,-20 9-501 0 0,1 1 0 0 0,0 0 0 0 0,-1-1 0 0 0,1 2 0 0 0,0-1 0 0 0,-1 0 0 0 0,1 1 0 0 0,0 0 0 0 0,0-1 0 0 0,6 2 0 0 0,-9-1-14 0 0,0 1-4 0 0,-1-1-86 0 0,1 0 0 0 0,-1 0 0 0 0,0 0 0 0 0,0 1 0 0 0,1-1 0 0 0,-1 0 0 0 0,0 0 1 0 0,0 0-1 0 0,1 0 0 0 0,-1 0 0 0 0,0 1 0 0 0,0-1 0 0 0,0 0 0 0 0,1 0 0 0 0,-1 0 0 0 0,0 1 0 0 0,0-1 0 0 0,0 0 0 0 0,0 0 0 0 0,0 1 0 0 0,0-1 1 0 0,1 0-1 0 0,-1 0 0 0 0,0 1 0 0 0,0-1 0 0 0,0 0 0 0 0,0 0 0 0 0,0 1 0 0 0,-2 5 29 0 0,1-1 0 0 0,-1 1 0 0 0,-1-1 0 0 0,1 0-1 0 0,-1 1 1 0 0,0-1 0 0 0,0 0 0 0 0,-6 7 0 0 0,-5 3 147 0 0,-18 16-1 0 0,-1 2 335 0 0,4-2 217 0 0,3-4 1015 0 0,-44 58-1 0 0,70-84-1734 0 0,0-1 0 0 0,-1 0-1 0 0,1 1 1 0 0,0-1 0 0 0,0 1-1 0 0,-1-1 1 0 0,1 1-1 0 0,0-1 1 0 0,0 0 0 0 0,0 1-1 0 0,0-1 1 0 0,0 1 0 0 0,0-1-1 0 0,0 1 1 0 0,0-1-1 0 0,0 1 1 0 0,0-1 0 0 0,0 0-1 0 0,0 1 1 0 0,0-1 0 0 0,0 1-1 0 0,0-1 1 0 0,0 1-1 0 0,0-1 1 0 0,1 0 0 0 0,-1 1-1 0 0,0 0 1 0 0,1 0 31 0 0,0 0 0 0 0,0-1-1 0 0,0 1 1 0 0,0 0 0 0 0,0 0 0 0 0,0-1 0 0 0,0 1-1 0 0,0 0 1 0 0,0-1 0 0 0,1 1 0 0 0,3 1 77 0 0,0-1 1 0 0,-1 1-1 0 0,1-1 1 0 0,6 0-1 0 0,-2 0-121 0 0,-1-2 0 0 0,1 1 0 0 0,-1-1 0 0 0,1-1 0 0 0,-1 1 0 0 0,1-1 0 0 0,-1-1 0 0 0,0 0 0 0 0,0 0 0 0 0,0 0 0 0 0,8-5 0 0 0,2-3 0 0 0,-1 0 0 0 0,1-2 0 0 0,20-19 0 0 0,-27 22-323 0 0,0-2 0 0 0,-2 1 0 0 0,1-1 0 0 0,-1-1 0 0 0,-1 1-1 0 0,8-18 1 0 0,-4 5-785 0 0,-1 0 1 0 0,12-42-1 0 0,-14 31-4498 0 0,-6 23 1941 0 0,4-11-4103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1 484 8463 0 0,'3'-1'652'0'0,"21"-12"-429"0"0,36-16 2316 0 0,136-68 13946 0 0,-180 88-15489 0 0,4-2 75 0 0,-1-2 0 0 0,19-15 0 0 0,-32 23-1072 0 0,1-1 1 0 0,-1-1-1 0 0,0 0 1 0 0,-1 1-1 0 0,0-2 0 0 0,0 1 1 0 0,0 0-1 0 0,-1-1 1 0 0,0 0-1 0 0,-1 0 0 0 0,1 0 1 0 0,-2-1-1 0 0,3-10 1 0 0,-3 11-702 0 0,-1 1 0 0 0,0-1 0 0 0,0 0 0 0 0,-1 0 1 0 0,0 1-1 0 0,-1-1 0 0 0,0 0 0 0 0,0 0 0 0 0,-3-10 0 0 0,2 14-48 0 0,0 0-1 0 0,0 0 0 0 0,0 0 0 0 0,0 1 1 0 0,0-1-1 0 0,-1 1 0 0 0,0 0 0 0 0,0-1 0 0 0,0 1 1 0 0,0 0-1 0 0,0 1 0 0 0,-1-1 0 0 0,1 1 0 0 0,-1-1 1 0 0,1 1-1 0 0,-1 0 0 0 0,0 1 0 0 0,-5-3 0 0 0,-6-1-846 0 0,0 0 0 0 0,1 1-1 0 0,-28-3 1 0 0,36 6 1580 0 0,0 0-1 0 0,0 1 1 0 0,0 0 0 0 0,1 0-1 0 0,-1 0 1 0 0,0 1 0 0 0,0 0-1 0 0,0 0 1 0 0,-8 3 0 0 0,11-3 76 0 0,1 0 0 0 0,-1 1 0 0 0,0-1 1 0 0,1 1-1 0 0,-1-1 0 0 0,1 1 0 0 0,0 0 1 0 0,-1 0-1 0 0,1 0 0 0 0,0 0 0 0 0,0 1 1 0 0,0-1-1 0 0,0 1 0 0 0,1-1 0 0 0,-1 1 1 0 0,1-1-1 0 0,0 1 0 0 0,-1 0 0 0 0,1 0 1 0 0,0 3-1 0 0,-2 3 337 0 0,1 1 0 0 0,1 0 0 0 0,0 0 0 0 0,0 0 0 0 0,1 0 0 0 0,1 0 1 0 0,-1 0-1 0 0,4 13 0 0 0,3 10 1985 0 0,13 36 1 0 0,-16-54-1472 0 0,16 40 3608 0 0,45 86 0 0 0,-24-57-827 0 0,-22-43-2487 0 0,1 0 0 0 0,3-1 1 0 0,48 64-1 0 0,-65-97-1198 0 0,1 1 0 0 0,0-1 0 0 0,8 7 0 0 0,4-2-6 0 0,-16-10 0 0 0,1 0 0 0 0,0 0 0 0 0,0-1 0 0 0,-1 1 0 0 0,1-1 0 0 0,0 0 0 0 0,0 0 0 0 0,6 0 0 0 0,-8 0 0 0 0,0-1 0 0 0,-1 0 0 0 0,1-1 0 0 0,-1 1 0 0 0,1 0 0 0 0,0 0 0 0 0,-1-1 0 0 0,1 1 0 0 0,-1-1 0 0 0,1 1 0 0 0,-1-1 0 0 0,1 0 0 0 0,-1 0 0 0 0,0 1 0 0 0,1-1 0 0 0,-1 0 0 0 0,0 0 0 0 0,0 0 0 0 0,1-1 0 0 0,-1 1 0 0 0,0 0 0 0 0,0 0 0 0 0,0-1 0 0 0,1-1 0 0 0,1-4-62 0 0,1-1 1 0 0,-1 1-1 0 0,0-1 0 0 0,-1 0 1 0 0,0 0-1 0 0,0 0 1 0 0,-1 0-1 0 0,0-1 0 0 0,0 1 1 0 0,-1-12-1 0 0,-1-4-264 0 0,-2 0 0 0 0,-7-32 0 0 0,7 42-638 0 0,-2 1 0 0 0,0 0 0 0 0,-1 0 0 0 0,-13-21 0 0 0,0-2-1699 0 0,11 19 1504 0 0,-82-179-10186 0 0,74 156 10516 0 0,2-1 0 0 0,2 0 1 0 0,-8-44-1 0 0,19 62 16526 0 0,2 25-14625 0 0,27 42 2590 0 0,-27-43-3648 0 0,0 0-1 0 0,-1 0 1 0 0,1 0 0 0 0,0 0-1 0 0,0 0 1 0 0,0 0-1 0 0,0-1 1 0 0,0 1-1 0 0,0 0 1 0 0,0 0-1 0 0,0-1 1 0 0,0 1-1 0 0,0-1 1 0 0,1 2 0 0 0,0 1-651 0 0,1-4-111 0 0,3 0 197 0 0,0-1-1 0 0,0 1 1 0 0,-1-1-1 0 0,1-1 1 0 0,-1 1-1 0 0,8-5 1 0 0,-6 2-1407 0 0,-1 1 1 0 0,1-1-1 0 0,-1 0 1 0 0,9-10-1 0 0,-3-1-3878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27.png"/><Relationship Id="rId50" Type="http://schemas.openxmlformats.org/officeDocument/2006/relationships/customXml" Target="../ink/ink27.xml"/><Relationship Id="rId7" Type="http://schemas.openxmlformats.org/officeDocument/2006/relationships/image" Target="../media/image7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2.png"/><Relationship Id="rId40" Type="http://schemas.openxmlformats.org/officeDocument/2006/relationships/customXml" Target="../ink/ink22.xml"/><Relationship Id="rId45" Type="http://schemas.openxmlformats.org/officeDocument/2006/relationships/image" Target="../media/image26.png"/><Relationship Id="rId53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customXml" Target="../ink/ink7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4" Type="http://schemas.openxmlformats.org/officeDocument/2006/relationships/customXml" Target="../ink/ink4.xml"/><Relationship Id="rId9" Type="http://schemas.openxmlformats.org/officeDocument/2006/relationships/image" Target="../media/image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7.png"/><Relationship Id="rId30" Type="http://schemas.openxmlformats.org/officeDocument/2006/relationships/customXml" Target="../ink/ink17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6.xml"/><Relationship Id="rId8" Type="http://schemas.openxmlformats.org/officeDocument/2006/relationships/customXml" Target="../ink/ink6.xml"/><Relationship Id="rId51" Type="http://schemas.openxmlformats.org/officeDocument/2006/relationships/image" Target="../media/image29.png"/><Relationship Id="rId3" Type="http://schemas.openxmlformats.org/officeDocument/2006/relationships/image" Target="../media/image510.png"/><Relationship Id="rId12" Type="http://schemas.openxmlformats.org/officeDocument/2006/relationships/customXml" Target="../ink/ink8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20" Type="http://schemas.openxmlformats.org/officeDocument/2006/relationships/customXml" Target="../ink/ink12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117" Type="http://schemas.openxmlformats.org/officeDocument/2006/relationships/customXml" Target="../ink/ink86.xml"/><Relationship Id="rId21" Type="http://schemas.openxmlformats.org/officeDocument/2006/relationships/customXml" Target="../ink/ink38.xml"/><Relationship Id="rId42" Type="http://schemas.openxmlformats.org/officeDocument/2006/relationships/image" Target="../media/image51.png"/><Relationship Id="rId47" Type="http://schemas.openxmlformats.org/officeDocument/2006/relationships/customXml" Target="../ink/ink51.xml"/><Relationship Id="rId63" Type="http://schemas.openxmlformats.org/officeDocument/2006/relationships/customXml" Target="../ink/ink59.xml"/><Relationship Id="rId68" Type="http://schemas.openxmlformats.org/officeDocument/2006/relationships/image" Target="../media/image64.png"/><Relationship Id="rId84" Type="http://schemas.openxmlformats.org/officeDocument/2006/relationships/image" Target="../media/image72.png"/><Relationship Id="rId89" Type="http://schemas.openxmlformats.org/officeDocument/2006/relationships/customXml" Target="../ink/ink72.xml"/><Relationship Id="rId112" Type="http://schemas.openxmlformats.org/officeDocument/2006/relationships/image" Target="../media/image86.png"/><Relationship Id="rId16" Type="http://schemas.openxmlformats.org/officeDocument/2006/relationships/image" Target="../media/image38.png"/><Relationship Id="rId107" Type="http://schemas.openxmlformats.org/officeDocument/2006/relationships/customXml" Target="../ink/ink81.xml"/><Relationship Id="rId11" Type="http://schemas.openxmlformats.org/officeDocument/2006/relationships/customXml" Target="../ink/ink33.xml"/><Relationship Id="rId32" Type="http://schemas.openxmlformats.org/officeDocument/2006/relationships/image" Target="../media/image46.png"/><Relationship Id="rId37" Type="http://schemas.openxmlformats.org/officeDocument/2006/relationships/customXml" Target="../ink/ink46.xml"/><Relationship Id="rId53" Type="http://schemas.openxmlformats.org/officeDocument/2006/relationships/customXml" Target="../ink/ink54.xml"/><Relationship Id="rId58" Type="http://schemas.openxmlformats.org/officeDocument/2006/relationships/image" Target="../media/image59.png"/><Relationship Id="rId74" Type="http://schemas.openxmlformats.org/officeDocument/2006/relationships/image" Target="../media/image67.png"/><Relationship Id="rId79" Type="http://schemas.openxmlformats.org/officeDocument/2006/relationships/customXml" Target="../ink/ink67.xml"/><Relationship Id="rId102" Type="http://schemas.openxmlformats.org/officeDocument/2006/relationships/image" Target="../media/image81.png"/><Relationship Id="rId5" Type="http://schemas.openxmlformats.org/officeDocument/2006/relationships/customXml" Target="../ink/ink30.xml"/><Relationship Id="rId90" Type="http://schemas.openxmlformats.org/officeDocument/2006/relationships/image" Target="../media/image75.png"/><Relationship Id="rId95" Type="http://schemas.openxmlformats.org/officeDocument/2006/relationships/customXml" Target="../ink/ink75.xml"/><Relationship Id="rId22" Type="http://schemas.openxmlformats.org/officeDocument/2006/relationships/image" Target="../media/image41.png"/><Relationship Id="rId27" Type="http://schemas.openxmlformats.org/officeDocument/2006/relationships/customXml" Target="../ink/ink41.xml"/><Relationship Id="rId43" Type="http://schemas.openxmlformats.org/officeDocument/2006/relationships/customXml" Target="../ink/ink49.xml"/><Relationship Id="rId48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customXml" Target="../ink/ink62.xml"/><Relationship Id="rId113" Type="http://schemas.openxmlformats.org/officeDocument/2006/relationships/customXml" Target="../ink/ink84.xml"/><Relationship Id="rId118" Type="http://schemas.openxmlformats.org/officeDocument/2006/relationships/image" Target="../media/image89.png"/><Relationship Id="rId80" Type="http://schemas.openxmlformats.org/officeDocument/2006/relationships/image" Target="../media/image70.png"/><Relationship Id="rId85" Type="http://schemas.openxmlformats.org/officeDocument/2006/relationships/customXml" Target="../ink/ink70.xml"/><Relationship Id="rId12" Type="http://schemas.openxmlformats.org/officeDocument/2006/relationships/image" Target="../media/image36.png"/><Relationship Id="rId17" Type="http://schemas.openxmlformats.org/officeDocument/2006/relationships/customXml" Target="../ink/ink36.xml"/><Relationship Id="rId33" Type="http://schemas.openxmlformats.org/officeDocument/2006/relationships/customXml" Target="../ink/ink44.xml"/><Relationship Id="rId38" Type="http://schemas.openxmlformats.org/officeDocument/2006/relationships/image" Target="../media/image49.png"/><Relationship Id="rId59" Type="http://schemas.openxmlformats.org/officeDocument/2006/relationships/customXml" Target="../ink/ink57.xml"/><Relationship Id="rId103" Type="http://schemas.openxmlformats.org/officeDocument/2006/relationships/customXml" Target="../ink/ink79.xml"/><Relationship Id="rId108" Type="http://schemas.openxmlformats.org/officeDocument/2006/relationships/image" Target="../media/image84.png"/><Relationship Id="rId54" Type="http://schemas.openxmlformats.org/officeDocument/2006/relationships/image" Target="../media/image57.png"/><Relationship Id="rId70" Type="http://schemas.openxmlformats.org/officeDocument/2006/relationships/image" Target="../media/image65.png"/><Relationship Id="rId75" Type="http://schemas.openxmlformats.org/officeDocument/2006/relationships/customXml" Target="../ink/ink65.xml"/><Relationship Id="rId91" Type="http://schemas.openxmlformats.org/officeDocument/2006/relationships/customXml" Target="../ink/ink73.xml"/><Relationship Id="rId9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23" Type="http://schemas.openxmlformats.org/officeDocument/2006/relationships/customXml" Target="../ink/ink39.xml"/><Relationship Id="rId28" Type="http://schemas.openxmlformats.org/officeDocument/2006/relationships/image" Target="../media/image44.png"/><Relationship Id="rId49" Type="http://schemas.openxmlformats.org/officeDocument/2006/relationships/customXml" Target="../ink/ink52.xml"/><Relationship Id="rId114" Type="http://schemas.openxmlformats.org/officeDocument/2006/relationships/image" Target="../media/image87.png"/><Relationship Id="rId10" Type="http://schemas.openxmlformats.org/officeDocument/2006/relationships/image" Target="../media/image35.png"/><Relationship Id="rId31" Type="http://schemas.openxmlformats.org/officeDocument/2006/relationships/customXml" Target="../ink/ink43.xml"/><Relationship Id="rId44" Type="http://schemas.openxmlformats.org/officeDocument/2006/relationships/image" Target="../media/image52.png"/><Relationship Id="rId52" Type="http://schemas.openxmlformats.org/officeDocument/2006/relationships/image" Target="../media/image56.png"/><Relationship Id="rId60" Type="http://schemas.openxmlformats.org/officeDocument/2006/relationships/image" Target="../media/image60.png"/><Relationship Id="rId65" Type="http://schemas.openxmlformats.org/officeDocument/2006/relationships/customXml" Target="../ink/ink60.xml"/><Relationship Id="rId73" Type="http://schemas.openxmlformats.org/officeDocument/2006/relationships/customXml" Target="../ink/ink64.xml"/><Relationship Id="rId78" Type="http://schemas.openxmlformats.org/officeDocument/2006/relationships/image" Target="../media/image69.png"/><Relationship Id="rId81" Type="http://schemas.openxmlformats.org/officeDocument/2006/relationships/customXml" Target="../ink/ink68.xml"/><Relationship Id="rId86" Type="http://schemas.openxmlformats.org/officeDocument/2006/relationships/image" Target="../media/image73.png"/><Relationship Id="rId94" Type="http://schemas.openxmlformats.org/officeDocument/2006/relationships/image" Target="../media/image77.png"/><Relationship Id="rId99" Type="http://schemas.openxmlformats.org/officeDocument/2006/relationships/customXml" Target="../ink/ink77.xml"/><Relationship Id="rId101" Type="http://schemas.openxmlformats.org/officeDocument/2006/relationships/customXml" Target="../ink/ink78.xml"/><Relationship Id="rId4" Type="http://schemas.openxmlformats.org/officeDocument/2006/relationships/image" Target="../media/image320.png"/><Relationship Id="rId9" Type="http://schemas.openxmlformats.org/officeDocument/2006/relationships/customXml" Target="../ink/ink32.xml"/><Relationship Id="rId13" Type="http://schemas.openxmlformats.org/officeDocument/2006/relationships/customXml" Target="../ink/ink34.xml"/><Relationship Id="rId18" Type="http://schemas.openxmlformats.org/officeDocument/2006/relationships/image" Target="../media/image39.png"/><Relationship Id="rId39" Type="http://schemas.openxmlformats.org/officeDocument/2006/relationships/customXml" Target="../ink/ink47.xml"/><Relationship Id="rId109" Type="http://schemas.openxmlformats.org/officeDocument/2006/relationships/customXml" Target="../ink/ink82.xml"/><Relationship Id="rId34" Type="http://schemas.openxmlformats.org/officeDocument/2006/relationships/image" Target="../media/image47.png"/><Relationship Id="rId50" Type="http://schemas.openxmlformats.org/officeDocument/2006/relationships/image" Target="../media/image55.png"/><Relationship Id="rId55" Type="http://schemas.openxmlformats.org/officeDocument/2006/relationships/customXml" Target="../ink/ink55.xml"/><Relationship Id="rId76" Type="http://schemas.openxmlformats.org/officeDocument/2006/relationships/image" Target="../media/image68.png"/><Relationship Id="rId97" Type="http://schemas.openxmlformats.org/officeDocument/2006/relationships/customXml" Target="../ink/ink76.xml"/><Relationship Id="rId104" Type="http://schemas.openxmlformats.org/officeDocument/2006/relationships/image" Target="../media/image82.png"/><Relationship Id="rId7" Type="http://schemas.openxmlformats.org/officeDocument/2006/relationships/customXml" Target="../ink/ink31.xml"/><Relationship Id="rId71" Type="http://schemas.openxmlformats.org/officeDocument/2006/relationships/customXml" Target="../ink/ink63.xml"/><Relationship Id="rId92" Type="http://schemas.openxmlformats.org/officeDocument/2006/relationships/image" Target="../media/image76.png"/><Relationship Id="rId2" Type="http://schemas.openxmlformats.org/officeDocument/2006/relationships/image" Target="../media/image32.png"/><Relationship Id="rId29" Type="http://schemas.openxmlformats.org/officeDocument/2006/relationships/customXml" Target="../ink/ink42.xml"/><Relationship Id="rId24" Type="http://schemas.openxmlformats.org/officeDocument/2006/relationships/image" Target="../media/image42.png"/><Relationship Id="rId40" Type="http://schemas.openxmlformats.org/officeDocument/2006/relationships/image" Target="../media/image50.png"/><Relationship Id="rId45" Type="http://schemas.openxmlformats.org/officeDocument/2006/relationships/customXml" Target="../ink/ink50.xml"/><Relationship Id="rId66" Type="http://schemas.openxmlformats.org/officeDocument/2006/relationships/image" Target="../media/image63.png"/><Relationship Id="rId87" Type="http://schemas.openxmlformats.org/officeDocument/2006/relationships/customXml" Target="../ink/ink71.xml"/><Relationship Id="rId110" Type="http://schemas.openxmlformats.org/officeDocument/2006/relationships/image" Target="../media/image85.png"/><Relationship Id="rId115" Type="http://schemas.openxmlformats.org/officeDocument/2006/relationships/customXml" Target="../ink/ink85.xml"/><Relationship Id="rId61" Type="http://schemas.openxmlformats.org/officeDocument/2006/relationships/customXml" Target="../ink/ink58.xml"/><Relationship Id="rId82" Type="http://schemas.openxmlformats.org/officeDocument/2006/relationships/image" Target="../media/image71.png"/><Relationship Id="rId19" Type="http://schemas.openxmlformats.org/officeDocument/2006/relationships/customXml" Target="../ink/ink37.xml"/><Relationship Id="rId14" Type="http://schemas.openxmlformats.org/officeDocument/2006/relationships/image" Target="../media/image37.png"/><Relationship Id="rId30" Type="http://schemas.openxmlformats.org/officeDocument/2006/relationships/image" Target="../media/image45.png"/><Relationship Id="rId35" Type="http://schemas.openxmlformats.org/officeDocument/2006/relationships/customXml" Target="../ink/ink45.xml"/><Relationship Id="rId56" Type="http://schemas.openxmlformats.org/officeDocument/2006/relationships/image" Target="../media/image58.png"/><Relationship Id="rId77" Type="http://schemas.openxmlformats.org/officeDocument/2006/relationships/customXml" Target="../ink/ink66.xml"/><Relationship Id="rId100" Type="http://schemas.openxmlformats.org/officeDocument/2006/relationships/image" Target="../media/image80.png"/><Relationship Id="rId105" Type="http://schemas.openxmlformats.org/officeDocument/2006/relationships/customXml" Target="../ink/ink80.xml"/><Relationship Id="rId8" Type="http://schemas.openxmlformats.org/officeDocument/2006/relationships/image" Target="../media/image34.png"/><Relationship Id="rId51" Type="http://schemas.openxmlformats.org/officeDocument/2006/relationships/customXml" Target="../ink/ink53.xml"/><Relationship Id="rId72" Type="http://schemas.openxmlformats.org/officeDocument/2006/relationships/image" Target="../media/image66.png"/><Relationship Id="rId93" Type="http://schemas.openxmlformats.org/officeDocument/2006/relationships/customXml" Target="../ink/ink74.xml"/><Relationship Id="rId98" Type="http://schemas.openxmlformats.org/officeDocument/2006/relationships/image" Target="../media/image79.png"/><Relationship Id="rId3" Type="http://schemas.openxmlformats.org/officeDocument/2006/relationships/customXml" Target="../ink/ink29.xml"/><Relationship Id="rId25" Type="http://schemas.openxmlformats.org/officeDocument/2006/relationships/customXml" Target="../ink/ink40.xml"/><Relationship Id="rId46" Type="http://schemas.openxmlformats.org/officeDocument/2006/relationships/image" Target="../media/image53.png"/><Relationship Id="rId67" Type="http://schemas.openxmlformats.org/officeDocument/2006/relationships/customXml" Target="../ink/ink61.xml"/><Relationship Id="rId116" Type="http://schemas.openxmlformats.org/officeDocument/2006/relationships/image" Target="../media/image88.png"/><Relationship Id="rId20" Type="http://schemas.openxmlformats.org/officeDocument/2006/relationships/image" Target="../media/image40.png"/><Relationship Id="rId41" Type="http://schemas.openxmlformats.org/officeDocument/2006/relationships/customXml" Target="../ink/ink48.xml"/><Relationship Id="rId62" Type="http://schemas.openxmlformats.org/officeDocument/2006/relationships/image" Target="../media/image61.png"/><Relationship Id="rId83" Type="http://schemas.openxmlformats.org/officeDocument/2006/relationships/customXml" Target="../ink/ink69.xml"/><Relationship Id="rId88" Type="http://schemas.openxmlformats.org/officeDocument/2006/relationships/image" Target="../media/image74.png"/><Relationship Id="rId111" Type="http://schemas.openxmlformats.org/officeDocument/2006/relationships/customXml" Target="../ink/ink83.xml"/><Relationship Id="rId15" Type="http://schemas.openxmlformats.org/officeDocument/2006/relationships/customXml" Target="../ink/ink35.xml"/><Relationship Id="rId36" Type="http://schemas.openxmlformats.org/officeDocument/2006/relationships/image" Target="../media/image48.png"/><Relationship Id="rId57" Type="http://schemas.openxmlformats.org/officeDocument/2006/relationships/customXml" Target="../ink/ink56.xml"/><Relationship Id="rId106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anticlabs/image-box-overl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ual.cs.ucl.ac.uk/pubs/monoDepth/" TargetMode="External"/><Relationship Id="rId4" Type="http://schemas.openxmlformats.org/officeDocument/2006/relationships/hyperlink" Target="https://proceedings.neurips.cc/paper/2014/file/7bccfde7714a1ebadf06c5f4cea752c1-Pape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ual.cs.ucl.ac.uk/pubs/monoDepth/" TargetMode="External"/><Relationship Id="rId5" Type="http://schemas.openxmlformats.org/officeDocument/2006/relationships/hyperlink" Target="https://proceedings.neurips.cc/paper/2014/file/7bccfde7714a1ebadf06c5f4cea752c1-Paper.pdf" TargetMode="External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19.png"/><Relationship Id="rId21" Type="http://schemas.openxmlformats.org/officeDocument/2006/relationships/image" Target="../media/image110.png"/><Relationship Id="rId34" Type="http://schemas.openxmlformats.org/officeDocument/2006/relationships/customXml" Target="../ink/ink103.xml"/><Relationship Id="rId7" Type="http://schemas.openxmlformats.org/officeDocument/2006/relationships/image" Target="../media/image1030.png"/><Relationship Id="rId2" Type="http://schemas.openxmlformats.org/officeDocument/2006/relationships/image" Target="../media/image103.png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114.png"/><Relationship Id="rId41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05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118.png"/><Relationship Id="rId40" Type="http://schemas.openxmlformats.org/officeDocument/2006/relationships/customXml" Target="../ink/ink106.xml"/><Relationship Id="rId5" Type="http://schemas.openxmlformats.org/officeDocument/2006/relationships/image" Target="../media/image1020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customXml" Target="../ink/ink88.xml"/><Relationship Id="rId9" Type="http://schemas.openxmlformats.org/officeDocument/2006/relationships/image" Target="../media/image104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113.png"/><Relationship Id="rId30" Type="http://schemas.openxmlformats.org/officeDocument/2006/relationships/customXml" Target="../ink/ink101.xml"/><Relationship Id="rId35" Type="http://schemas.openxmlformats.org/officeDocument/2006/relationships/image" Target="../media/image117.png"/><Relationship Id="rId8" Type="http://schemas.openxmlformats.org/officeDocument/2006/relationships/customXml" Target="../ink/ink90.xml"/><Relationship Id="rId3" Type="http://schemas.openxmlformats.org/officeDocument/2006/relationships/hyperlink" Target="https://www.mdpi.com/1424-8220/17/10/2260" TargetMode="External"/><Relationship Id="rId12" Type="http://schemas.openxmlformats.org/officeDocument/2006/relationships/customXml" Target="../ink/ink92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112.xml"/><Relationship Id="rId18" Type="http://schemas.openxmlformats.org/officeDocument/2006/relationships/image" Target="../media/image131.png"/><Relationship Id="rId3" Type="http://schemas.openxmlformats.org/officeDocument/2006/relationships/customXml" Target="../ink/ink107.xml"/><Relationship Id="rId7" Type="http://schemas.openxmlformats.org/officeDocument/2006/relationships/customXml" Target="../ink/ink109.xml"/><Relationship Id="rId12" Type="http://schemas.openxmlformats.org/officeDocument/2006/relationships/image" Target="../media/image128.png"/><Relationship Id="rId17" Type="http://schemas.openxmlformats.org/officeDocument/2006/relationships/customXml" Target="../ink/ink114.xml"/><Relationship Id="rId2" Type="http://schemas.openxmlformats.org/officeDocument/2006/relationships/image" Target="../media/image123.emf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customXml" Target="../ink/ink111.xml"/><Relationship Id="rId5" Type="http://schemas.openxmlformats.org/officeDocument/2006/relationships/customXml" Target="../ink/ink108.xml"/><Relationship Id="rId15" Type="http://schemas.openxmlformats.org/officeDocument/2006/relationships/customXml" Target="../ink/ink113.xml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customXml" Target="../ink/ink110.xml"/><Relationship Id="rId1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customXml" Target="../ink/ink1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Example Tasks +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3886200"/>
            <a:ext cx="7040880" cy="1752600"/>
          </a:xfrm>
        </p:spPr>
        <p:txBody>
          <a:bodyPr>
            <a:normAutofit/>
          </a:bodyPr>
          <a:lstStyle/>
          <a:p>
            <a:r>
              <a:rPr lang="en-CA" dirty="0"/>
              <a:t>(with some content from “Understanding Deep Learning” Chapter 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A8DC-BDFA-127A-2803-9D64C8CC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5417-8F44-7879-B778-C21CA91C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Task</a:t>
            </a:r>
            <a:r>
              <a:rPr lang="en-US" dirty="0"/>
              <a:t>: shape feature space </a:t>
            </a:r>
            <a:r>
              <a:rPr lang="en-US" dirty="0" err="1"/>
              <a:t>s.t.</a:t>
            </a:r>
            <a:r>
              <a:rPr lang="en-US" dirty="0"/>
              <a:t> images land near or far from each other, based on similarity</a:t>
            </a:r>
          </a:p>
          <a:p>
            <a:r>
              <a:rPr lang="en-US" dirty="0"/>
              <a:t>Distance D[x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] = || f(x</a:t>
            </a:r>
            <a:r>
              <a:rPr lang="en-US" baseline="-25000" dirty="0"/>
              <a:t>i</a:t>
            </a:r>
            <a:r>
              <a:rPr lang="en-US" dirty="0"/>
              <a:t>) – f(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L[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 = max[||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]||</a:t>
            </a:r>
            <a:r>
              <a:rPr lang="en-US" baseline="30000" dirty="0"/>
              <a:t>2 </a:t>
            </a:r>
            <a:r>
              <a:rPr lang="en-US" dirty="0"/>
              <a:t> - 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sz="3500" dirty="0">
                <a:latin typeface="Times New Roman" panose="02020603050405020304" pitchFamily="18" charset="0"/>
              </a:rPr>
              <a:t>α</a:t>
            </a:r>
            <a:r>
              <a:rPr lang="en-US" sz="3500" dirty="0">
                <a:latin typeface="Times New Roman" panose="02020603050405020304" pitchFamily="18" charset="0"/>
              </a:rPr>
              <a:t>, 0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D4479-FCAE-1629-F19B-1B79C19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483A-9D2A-70FC-8BA2-20079912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EC88F5-60CA-B2E4-985A-0D3F0079CD3C}"/>
              </a:ext>
            </a:extLst>
          </p:cNvPr>
          <p:cNvSpPr/>
          <p:nvPr/>
        </p:nvSpPr>
        <p:spPr>
          <a:xfrm>
            <a:off x="1403648" y="42210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7E383-142D-4EEB-D7CA-7DF0214400D3}"/>
              </a:ext>
            </a:extLst>
          </p:cNvPr>
          <p:cNvSpPr txBox="1"/>
          <p:nvPr/>
        </p:nvSpPr>
        <p:spPr>
          <a:xfrm>
            <a:off x="258719" y="4365104"/>
            <a:ext cx="1504969" cy="46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Anchor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B3CC63-11B2-CF91-4300-594617657EA7}"/>
              </a:ext>
            </a:extLst>
          </p:cNvPr>
          <p:cNvSpPr/>
          <p:nvPr/>
        </p:nvSpPr>
        <p:spPr>
          <a:xfrm>
            <a:off x="6156176" y="3399383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61A99-D094-B685-3A72-FF7AEB1D24D3}"/>
              </a:ext>
            </a:extLst>
          </p:cNvPr>
          <p:cNvSpPr txBox="1"/>
          <p:nvPr/>
        </p:nvSpPr>
        <p:spPr>
          <a:xfrm>
            <a:off x="6516934" y="3471391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Negative 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262F0-B149-98BA-E8C7-C74F1B8BF196}"/>
              </a:ext>
            </a:extLst>
          </p:cNvPr>
          <p:cNvSpPr/>
          <p:nvPr/>
        </p:nvSpPr>
        <p:spPr>
          <a:xfrm>
            <a:off x="3491880" y="4911551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4A848-77CD-43D8-68A6-EC3FB0132D45}"/>
              </a:ext>
            </a:extLst>
          </p:cNvPr>
          <p:cNvSpPr txBox="1"/>
          <p:nvPr/>
        </p:nvSpPr>
        <p:spPr>
          <a:xfrm>
            <a:off x="3852638" y="4797152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Positive </a:t>
            </a:r>
            <a:r>
              <a:rPr lang="en-US" sz="2400" dirty="0" err="1">
                <a:solidFill>
                  <a:srgbClr val="00B050"/>
                </a:solidFill>
              </a:rPr>
              <a:t>x</a:t>
            </a:r>
            <a:r>
              <a:rPr lang="en-US" sz="2400" baseline="-25000" dirty="0" err="1">
                <a:solidFill>
                  <a:srgbClr val="00B050"/>
                </a:solidFill>
              </a:rPr>
              <a:t>P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F47B31-6988-D9E6-18BE-E1847F4C20FF}"/>
              </a:ext>
            </a:extLst>
          </p:cNvPr>
          <p:cNvCxnSpPr>
            <a:cxnSpLocks/>
          </p:cNvCxnSpPr>
          <p:nvPr/>
        </p:nvCxnSpPr>
        <p:spPr>
          <a:xfrm flipV="1">
            <a:off x="1763688" y="3543399"/>
            <a:ext cx="4319762" cy="730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25F3E3-D716-1750-FB77-3E65F4A0FE42}"/>
              </a:ext>
            </a:extLst>
          </p:cNvPr>
          <p:cNvCxnSpPr>
            <a:cxnSpLocks/>
          </p:cNvCxnSpPr>
          <p:nvPr/>
        </p:nvCxnSpPr>
        <p:spPr>
          <a:xfrm>
            <a:off x="1700038" y="4455058"/>
            <a:ext cx="1709610" cy="4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E6CBE42-D705-419C-80D1-5192EC0ECBE8}"/>
              </a:ext>
            </a:extLst>
          </p:cNvPr>
          <p:cNvGrpSpPr/>
          <p:nvPr/>
        </p:nvGrpSpPr>
        <p:grpSpPr>
          <a:xfrm>
            <a:off x="5796017" y="165474"/>
            <a:ext cx="1984320" cy="1097640"/>
            <a:chOff x="5796017" y="165474"/>
            <a:chExt cx="1984320" cy="10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A7199D-8299-2BC6-D0DA-CAB9AA5102D0}"/>
                    </a:ext>
                  </a:extLst>
                </p14:cNvPr>
                <p14:cNvContentPartPr/>
                <p14:nvPr/>
              </p14:nvContentPartPr>
              <p14:xfrm>
                <a:off x="5796017" y="499914"/>
                <a:ext cx="233280" cy="129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A7199D-8299-2BC6-D0DA-CAB9AA5102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7377" y="49127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959CC3-B446-67C4-50D9-B4C4C7601AE2}"/>
                    </a:ext>
                  </a:extLst>
                </p14:cNvPr>
                <p14:cNvContentPartPr/>
                <p14:nvPr/>
              </p14:nvContentPartPr>
              <p14:xfrm>
                <a:off x="5842097" y="509994"/>
                <a:ext cx="174600" cy="314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959CC3-B446-67C4-50D9-B4C4C7601A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3097" y="501354"/>
                  <a:ext cx="192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E966DBD-2036-0B2F-4B81-351A68BC66CE}"/>
                    </a:ext>
                  </a:extLst>
                </p14:cNvPr>
                <p14:cNvContentPartPr/>
                <p14:nvPr/>
              </p14:nvContentPartPr>
              <p14:xfrm>
                <a:off x="6016337" y="392274"/>
                <a:ext cx="244080" cy="328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E966DBD-2036-0B2F-4B81-351A68BC66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7337" y="383274"/>
                  <a:ext cx="261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DFF740F-01E1-7AE6-A32F-706FBB67F4D4}"/>
                    </a:ext>
                  </a:extLst>
                </p14:cNvPr>
                <p14:cNvContentPartPr/>
                <p14:nvPr/>
              </p14:nvContentPartPr>
              <p14:xfrm>
                <a:off x="6319457" y="389394"/>
                <a:ext cx="123120" cy="110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DFF740F-01E1-7AE6-A32F-706FBB67F4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0817" y="380394"/>
                  <a:ext cx="140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E33B650-84F8-8B0E-3F5C-477D6C8952ED}"/>
                    </a:ext>
                  </a:extLst>
                </p14:cNvPr>
                <p14:cNvContentPartPr/>
                <p14:nvPr/>
              </p14:nvContentPartPr>
              <p14:xfrm>
                <a:off x="6352217" y="370674"/>
                <a:ext cx="69120" cy="29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E33B650-84F8-8B0E-3F5C-477D6C895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3217" y="362034"/>
                  <a:ext cx="86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F04D4E9-E16F-B993-CDB9-1286525470F1}"/>
                    </a:ext>
                  </a:extLst>
                </p14:cNvPr>
                <p14:cNvContentPartPr/>
                <p14:nvPr/>
              </p14:nvContentPartPr>
              <p14:xfrm>
                <a:off x="6397217" y="336114"/>
                <a:ext cx="65160" cy="55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F04D4E9-E16F-B993-CDB9-1286525470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88577" y="327114"/>
                  <a:ext cx="82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A33C82B-EFDF-27D3-EF24-681446FBC709}"/>
                    </a:ext>
                  </a:extLst>
                </p14:cNvPr>
                <p14:cNvContentPartPr/>
                <p14:nvPr/>
              </p14:nvContentPartPr>
              <p14:xfrm>
                <a:off x="6349697" y="394794"/>
                <a:ext cx="246600" cy="23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A33C82B-EFDF-27D3-EF24-681446FBC7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1057" y="386154"/>
                  <a:ext cx="264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B9F8B86-475D-9F68-8F8F-3A6B2C70C4C0}"/>
                    </a:ext>
                  </a:extLst>
                </p14:cNvPr>
                <p14:cNvContentPartPr/>
                <p14:nvPr/>
              </p14:nvContentPartPr>
              <p14:xfrm>
                <a:off x="6628697" y="301914"/>
                <a:ext cx="118440" cy="237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B9F8B86-475D-9F68-8F8F-3A6B2C70C4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9697" y="292914"/>
                  <a:ext cx="136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ACB69AC-A74A-0A3D-E082-BEF1B9D3272C}"/>
                    </a:ext>
                  </a:extLst>
                </p14:cNvPr>
                <p14:cNvContentPartPr/>
                <p14:nvPr/>
              </p14:nvContentPartPr>
              <p14:xfrm>
                <a:off x="6735617" y="338634"/>
                <a:ext cx="66960" cy="73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ACB69AC-A74A-0A3D-E082-BEF1B9D327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26617" y="329994"/>
                  <a:ext cx="84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984901-D5D6-81BE-EA34-9DEA1CFBB48A}"/>
                    </a:ext>
                  </a:extLst>
                </p14:cNvPr>
                <p14:cNvContentPartPr/>
                <p14:nvPr/>
              </p14:nvContentPartPr>
              <p14:xfrm>
                <a:off x="6663977" y="425034"/>
                <a:ext cx="228600" cy="145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984901-D5D6-81BE-EA34-9DEA1CFBB4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54977" y="416394"/>
                  <a:ext cx="24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E47A3D8-775E-E8C7-908C-B507E3347394}"/>
                    </a:ext>
                  </a:extLst>
                </p14:cNvPr>
                <p14:cNvContentPartPr/>
                <p14:nvPr/>
              </p14:nvContentPartPr>
              <p14:xfrm>
                <a:off x="6899777" y="239274"/>
                <a:ext cx="122400" cy="119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E47A3D8-775E-E8C7-908C-B507E33473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90777" y="230274"/>
                  <a:ext cx="140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326CB9D-6215-79F0-D9FD-BA8731CFEE5D}"/>
                    </a:ext>
                  </a:extLst>
                </p14:cNvPr>
                <p14:cNvContentPartPr/>
                <p14:nvPr/>
              </p14:nvContentPartPr>
              <p14:xfrm>
                <a:off x="6927857" y="294714"/>
                <a:ext cx="226440" cy="202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326CB9D-6215-79F0-D9FD-BA8731CFEE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19217" y="286074"/>
                  <a:ext cx="244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E3F85D-3826-EFB8-770C-6DD44F6EFBD6}"/>
                    </a:ext>
                  </a:extLst>
                </p14:cNvPr>
                <p14:cNvContentPartPr/>
                <p14:nvPr/>
              </p14:nvContentPartPr>
              <p14:xfrm>
                <a:off x="7164017" y="165474"/>
                <a:ext cx="77400" cy="24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E3F85D-3826-EFB8-770C-6DD44F6EFB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5377" y="156474"/>
                  <a:ext cx="95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A92FEFA-D374-2F9C-64CF-5DD8ADD1DBF4}"/>
                    </a:ext>
                  </a:extLst>
                </p14:cNvPr>
                <p14:cNvContentPartPr/>
                <p14:nvPr/>
              </p14:nvContentPartPr>
              <p14:xfrm>
                <a:off x="7069337" y="270954"/>
                <a:ext cx="167760" cy="85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A92FEFA-D374-2F9C-64CF-5DD8ADD1DB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0337" y="262314"/>
                  <a:ext cx="185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E85C993-8EDB-EC59-2229-1AA27F1C95B9}"/>
                    </a:ext>
                  </a:extLst>
                </p14:cNvPr>
                <p14:cNvContentPartPr/>
                <p14:nvPr/>
              </p14:nvContentPartPr>
              <p14:xfrm>
                <a:off x="7103537" y="309834"/>
                <a:ext cx="239760" cy="199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E85C993-8EDB-EC59-2229-1AA27F1C95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94537" y="300834"/>
                  <a:ext cx="257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E75F8E-E900-9E5A-A38D-69E9AB69106D}"/>
                    </a:ext>
                  </a:extLst>
                </p14:cNvPr>
                <p14:cNvContentPartPr/>
                <p14:nvPr/>
              </p14:nvContentPartPr>
              <p14:xfrm>
                <a:off x="7384337" y="187074"/>
                <a:ext cx="262080" cy="229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E75F8E-E900-9E5A-A38D-69E9AB6910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5697" y="178434"/>
                  <a:ext cx="279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2CE499-CB55-A44A-E929-5EBCAE7FD816}"/>
                    </a:ext>
                  </a:extLst>
                </p14:cNvPr>
                <p14:cNvContentPartPr/>
                <p14:nvPr/>
              </p14:nvContentPartPr>
              <p14:xfrm>
                <a:off x="6391817" y="998874"/>
                <a:ext cx="91440" cy="264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2CE499-CB55-A44A-E929-5EBCAE7FD8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2817" y="990234"/>
                  <a:ext cx="109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C3D3055-DA9C-A3DB-C5C1-7007352AE3F3}"/>
                    </a:ext>
                  </a:extLst>
                </p14:cNvPr>
                <p14:cNvContentPartPr/>
                <p14:nvPr/>
              </p14:nvContentPartPr>
              <p14:xfrm>
                <a:off x="6447617" y="878994"/>
                <a:ext cx="205200" cy="279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C3D3055-DA9C-A3DB-C5C1-7007352AE3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38977" y="869994"/>
                  <a:ext cx="22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738BD2D-13D4-385E-3AB1-4EB641CB6D3E}"/>
                    </a:ext>
                  </a:extLst>
                </p14:cNvPr>
                <p14:cNvContentPartPr/>
                <p14:nvPr/>
              </p14:nvContentPartPr>
              <p14:xfrm>
                <a:off x="6466697" y="826074"/>
                <a:ext cx="349560" cy="378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738BD2D-13D4-385E-3AB1-4EB641CB6D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57697" y="817074"/>
                  <a:ext cx="367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A96860C-9E10-6CEC-3651-92F6C19F1A82}"/>
                    </a:ext>
                  </a:extLst>
                </p14:cNvPr>
                <p14:cNvContentPartPr/>
                <p14:nvPr/>
              </p14:nvContentPartPr>
              <p14:xfrm>
                <a:off x="6746777" y="806274"/>
                <a:ext cx="251640" cy="2653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A96860C-9E10-6CEC-3651-92F6C19F1A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38137" y="797634"/>
                  <a:ext cx="269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0562898-68DF-3924-8CE2-D5B14A7E133E}"/>
                    </a:ext>
                  </a:extLst>
                </p14:cNvPr>
                <p14:cNvContentPartPr/>
                <p14:nvPr/>
              </p14:nvContentPartPr>
              <p14:xfrm>
                <a:off x="6837497" y="842274"/>
                <a:ext cx="64080" cy="271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0562898-68DF-3924-8CE2-D5B14A7E13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28497" y="833274"/>
                  <a:ext cx="81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8CB7946-7C36-E57B-5124-726EC31F3028}"/>
                    </a:ext>
                  </a:extLst>
                </p14:cNvPr>
                <p14:cNvContentPartPr/>
                <p14:nvPr/>
              </p14:nvContentPartPr>
              <p14:xfrm>
                <a:off x="7019657" y="827874"/>
                <a:ext cx="257040" cy="2764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8CB7946-7C36-E57B-5124-726EC31F3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10657" y="819234"/>
                  <a:ext cx="274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A8492B6-58F8-28CB-2D61-192CD49BC921}"/>
                    </a:ext>
                  </a:extLst>
                </p14:cNvPr>
                <p14:cNvContentPartPr/>
                <p14:nvPr/>
              </p14:nvContentPartPr>
              <p14:xfrm>
                <a:off x="7330337" y="631674"/>
                <a:ext cx="245880" cy="430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A8492B6-58F8-28CB-2D61-192CD49BC9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21337" y="622674"/>
                  <a:ext cx="263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21D2319-8D69-33F1-F590-F8DF44A289B1}"/>
                    </a:ext>
                  </a:extLst>
                </p14:cNvPr>
                <p14:cNvContentPartPr/>
                <p14:nvPr/>
              </p14:nvContentPartPr>
              <p14:xfrm>
                <a:off x="7610057" y="803394"/>
                <a:ext cx="117360" cy="96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21D2319-8D69-33F1-F590-F8DF44A289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1417" y="794754"/>
                  <a:ext cx="135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CCADC35-D8B9-AF8E-F4B2-FC4E3F946591}"/>
                    </a:ext>
                  </a:extLst>
                </p14:cNvPr>
                <p14:cNvContentPartPr/>
                <p14:nvPr/>
              </p14:nvContentPartPr>
              <p14:xfrm>
                <a:off x="7691417" y="796914"/>
                <a:ext cx="88920" cy="133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CCADC35-D8B9-AF8E-F4B2-FC4E3F9465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82417" y="787914"/>
                  <a:ext cx="10656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0CDE59-4EB6-4EB4-6CCA-41F264A855EC}"/>
                  </a:ext>
                </a:extLst>
              </p14:cNvPr>
              <p14:cNvContentPartPr/>
              <p14:nvPr/>
            </p14:nvContentPartPr>
            <p14:xfrm>
              <a:off x="5796027" y="5478991"/>
              <a:ext cx="284040" cy="47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0CDE59-4EB6-4EB4-6CCA-41F264A855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78027" y="5460991"/>
                <a:ext cx="319680" cy="5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4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F08F-7CCA-9555-C5B5-0AB14CBF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Predicting Visual Overlap of Images Through Interpretable Non-Metric Box Embeddings [Rau 2020]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C089-D2CE-0F62-5ECA-ACB6F2E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D3EF9-0FD5-2B56-8CF3-466257A3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20A4-0785-4CB7-95BD-7FAA0BC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413256"/>
            <a:ext cx="7740352" cy="3968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0149-DD5D-C77E-8B0F-A265A15A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Net to predict visual overlap of 2 images</a:t>
            </a:r>
          </a:p>
        </p:txBody>
      </p:sp>
    </p:spTree>
    <p:extLst>
      <p:ext uri="{BB962C8B-B14F-4D97-AF65-F5344CB8AC3E}">
        <p14:creationId xmlns:p14="http://schemas.microsoft.com/office/powerpoint/2010/main" val="348331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/>
          <a:lstStyle/>
          <a:p>
            <a:r>
              <a:rPr lang="en-US" dirty="0"/>
              <a:t>NSO assumes we have scene’s depth</a:t>
            </a:r>
          </a:p>
          <a:p>
            <a:r>
              <a:rPr lang="en-US" dirty="0"/>
              <a:t>Is not symmetric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200F-A2E3-64C4-519A-50D44CD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0" y="1709493"/>
            <a:ext cx="8686800" cy="2655611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9E9CDC-EE42-2727-0912-BE73FA6B7CE6}"/>
              </a:ext>
            </a:extLst>
          </p:cNvPr>
          <p:cNvGrpSpPr/>
          <p:nvPr/>
        </p:nvGrpSpPr>
        <p:grpSpPr>
          <a:xfrm>
            <a:off x="5614577" y="39474"/>
            <a:ext cx="691920" cy="554760"/>
            <a:chOff x="5614577" y="39474"/>
            <a:chExt cx="69192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58541C9-D18A-71B6-7599-C209240E2370}"/>
                    </a:ext>
                  </a:extLst>
                </p14:cNvPr>
                <p14:cNvContentPartPr/>
                <p14:nvPr/>
              </p14:nvContentPartPr>
              <p14:xfrm>
                <a:off x="5629697" y="158634"/>
                <a:ext cx="40680" cy="67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58541C9-D18A-71B6-7599-C209240E23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1057" y="149634"/>
                  <a:ext cx="58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111B7EC-64B5-F74A-0FA5-D29FC118614D}"/>
                    </a:ext>
                  </a:extLst>
                </p14:cNvPr>
                <p14:cNvContentPartPr/>
                <p14:nvPr/>
              </p14:nvContentPartPr>
              <p14:xfrm>
                <a:off x="5614577" y="108234"/>
                <a:ext cx="260280" cy="411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111B7EC-64B5-F74A-0FA5-D29FC11861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5937" y="99594"/>
                  <a:ext cx="277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22CECFD-F359-9EF0-2B69-824D4537487D}"/>
                    </a:ext>
                  </a:extLst>
                </p14:cNvPr>
                <p14:cNvContentPartPr/>
                <p14:nvPr/>
              </p14:nvContentPartPr>
              <p14:xfrm>
                <a:off x="5708177" y="83034"/>
                <a:ext cx="250560" cy="511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22CECFD-F359-9EF0-2B69-824D453748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9177" y="74034"/>
                  <a:ext cx="2682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E72FC5-AE10-D408-7952-3274207A56BD}"/>
                    </a:ext>
                  </a:extLst>
                </p14:cNvPr>
                <p14:cNvContentPartPr/>
                <p14:nvPr/>
              </p14:nvContentPartPr>
              <p14:xfrm>
                <a:off x="5944337" y="39474"/>
                <a:ext cx="323280" cy="284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E72FC5-AE10-D408-7952-3274207A56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35697" y="30834"/>
                  <a:ext cx="340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B5ACDD-181F-3830-B85C-1BAFD1C3AF43}"/>
                    </a:ext>
                  </a:extLst>
                </p14:cNvPr>
                <p14:cNvContentPartPr/>
                <p14:nvPr/>
              </p14:nvContentPartPr>
              <p14:xfrm>
                <a:off x="6062057" y="252594"/>
                <a:ext cx="244440" cy="181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B5ACDD-181F-3830-B85C-1BAFD1C3A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53057" y="243954"/>
                  <a:ext cx="262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D6B1B51-6F1E-D798-BD53-C65ECB37C436}"/>
              </a:ext>
            </a:extLst>
          </p:cNvPr>
          <p:cNvGrpSpPr/>
          <p:nvPr/>
        </p:nvGrpSpPr>
        <p:grpSpPr>
          <a:xfrm>
            <a:off x="6484697" y="-26406"/>
            <a:ext cx="2796840" cy="770015"/>
            <a:chOff x="6484697" y="-26406"/>
            <a:chExt cx="2796840" cy="7700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1E90F7A-B273-5750-1AFA-53D813E147D7}"/>
                    </a:ext>
                  </a:extLst>
                </p14:cNvPr>
                <p14:cNvContentPartPr/>
                <p14:nvPr/>
              </p14:nvContentPartPr>
              <p14:xfrm>
                <a:off x="6484697" y="166554"/>
                <a:ext cx="146520" cy="195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1E90F7A-B273-5750-1AFA-53D813E147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6057" y="157914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F83C286-104F-92FB-2471-D6D66E34BEE4}"/>
                    </a:ext>
                  </a:extLst>
                </p14:cNvPr>
                <p14:cNvContentPartPr/>
                <p14:nvPr/>
              </p14:nvContentPartPr>
              <p14:xfrm>
                <a:off x="6687377" y="115794"/>
                <a:ext cx="114480" cy="26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F83C286-104F-92FB-2471-D6D66E34BE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8737" y="107154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A3D8D06-1D8C-4384-F311-1418B820B338}"/>
                    </a:ext>
                  </a:extLst>
                </p14:cNvPr>
                <p14:cNvContentPartPr/>
                <p14:nvPr/>
              </p14:nvContentPartPr>
              <p14:xfrm>
                <a:off x="6757577" y="158634"/>
                <a:ext cx="19800" cy="282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A3D8D06-1D8C-4384-F311-1418B820B3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48577" y="149634"/>
                  <a:ext cx="37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059E8B8-3846-E475-567A-8335E91C5625}"/>
                    </a:ext>
                  </a:extLst>
                </p14:cNvPr>
                <p14:cNvContentPartPr/>
                <p14:nvPr/>
              </p14:nvContentPartPr>
              <p14:xfrm>
                <a:off x="6885017" y="109314"/>
                <a:ext cx="174960" cy="262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059E8B8-3846-E475-567A-8335E91C56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76377" y="100314"/>
                  <a:ext cx="192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10CC3A-E7DE-7FFB-7774-4302FB09FBB5}"/>
                    </a:ext>
                  </a:extLst>
                </p14:cNvPr>
                <p14:cNvContentPartPr/>
                <p14:nvPr/>
              </p14:nvContentPartPr>
              <p14:xfrm>
                <a:off x="7065377" y="99594"/>
                <a:ext cx="133200" cy="254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10CC3A-E7DE-7FFB-7774-4302FB09FB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6377" y="90954"/>
                  <a:ext cx="150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A4B15DB-0142-F12B-2FD5-810E06E524D6}"/>
                    </a:ext>
                  </a:extLst>
                </p14:cNvPr>
                <p14:cNvContentPartPr/>
                <p14:nvPr/>
              </p14:nvContentPartPr>
              <p14:xfrm>
                <a:off x="7279217" y="118314"/>
                <a:ext cx="80640" cy="209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A4B15DB-0142-F12B-2FD5-810E06E524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70217" y="109314"/>
                  <a:ext cx="98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C6F9A4-8779-E09A-AB9E-7B47BD65840E}"/>
                    </a:ext>
                  </a:extLst>
                </p14:cNvPr>
                <p14:cNvContentPartPr/>
                <p14:nvPr/>
              </p14:nvContentPartPr>
              <p14:xfrm>
                <a:off x="7394417" y="594"/>
                <a:ext cx="117360" cy="34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C6F9A4-8779-E09A-AB9E-7B47BD6584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5777" y="-8046"/>
                  <a:ext cx="135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769511-1F98-B832-E873-6D36BBD76823}"/>
                    </a:ext>
                  </a:extLst>
                </p14:cNvPr>
                <p14:cNvContentPartPr/>
                <p14:nvPr/>
              </p14:nvContentPartPr>
              <p14:xfrm>
                <a:off x="7620857" y="32994"/>
                <a:ext cx="21240" cy="3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769511-1F98-B832-E873-6D36BBD768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11857" y="24354"/>
                  <a:ext cx="38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FC3BC1E-9868-2F84-763C-88402FAF2DF0}"/>
                    </a:ext>
                  </a:extLst>
                </p14:cNvPr>
                <p14:cNvContentPartPr/>
                <p14:nvPr/>
              </p14:nvContentPartPr>
              <p14:xfrm>
                <a:off x="7577657" y="52794"/>
                <a:ext cx="265320" cy="263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FC3BC1E-9868-2F84-763C-88402FAF2D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69017" y="43794"/>
                  <a:ext cx="282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53EA4D0-5A48-5BFC-ED0E-1B3B267C9868}"/>
                    </a:ext>
                  </a:extLst>
                </p14:cNvPr>
                <p14:cNvContentPartPr/>
                <p14:nvPr/>
              </p14:nvContentPartPr>
              <p14:xfrm>
                <a:off x="7881857" y="52074"/>
                <a:ext cx="88200" cy="42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53EA4D0-5A48-5BFC-ED0E-1B3B267C98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72857" y="43434"/>
                  <a:ext cx="10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B49914-99AB-ADAC-689A-3234FABA58CA}"/>
                    </a:ext>
                  </a:extLst>
                </p14:cNvPr>
                <p14:cNvContentPartPr/>
                <p14:nvPr/>
              </p14:nvContentPartPr>
              <p14:xfrm>
                <a:off x="7931537" y="18594"/>
                <a:ext cx="14400" cy="148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B49914-99AB-ADAC-689A-3234FABA58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22897" y="9594"/>
                  <a:ext cx="32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564DFFE-6919-33CA-A2D2-2B303B16C5DC}"/>
                    </a:ext>
                  </a:extLst>
                </p14:cNvPr>
                <p14:cNvContentPartPr/>
                <p14:nvPr/>
              </p14:nvContentPartPr>
              <p14:xfrm>
                <a:off x="7842257" y="122634"/>
                <a:ext cx="221040" cy="144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564DFFE-6919-33CA-A2D2-2B303B16C5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33617" y="113994"/>
                  <a:ext cx="238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733BE2-BAFD-691A-9026-F126A4D5C02D}"/>
                    </a:ext>
                  </a:extLst>
                </p14:cNvPr>
                <p14:cNvContentPartPr/>
                <p14:nvPr/>
              </p14:nvContentPartPr>
              <p14:xfrm>
                <a:off x="8093537" y="-26406"/>
                <a:ext cx="208800" cy="180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733BE2-BAFD-691A-9026-F126A4D5C0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4537" y="-35046"/>
                  <a:ext cx="22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F7E92CB-5CA6-0D21-310E-73BC07704FAE}"/>
                    </a:ext>
                  </a:extLst>
                </p14:cNvPr>
                <p14:cNvContentPartPr/>
                <p14:nvPr/>
              </p14:nvContentPartPr>
              <p14:xfrm>
                <a:off x="8147177" y="93449"/>
                <a:ext cx="22320" cy="80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F7E92CB-5CA6-0D21-310E-73BC07704F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38177" y="84809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8FE886-E68D-A044-FE84-EB1C18BE4F08}"/>
                    </a:ext>
                  </a:extLst>
                </p14:cNvPr>
                <p14:cNvContentPartPr/>
                <p14:nvPr/>
              </p14:nvContentPartPr>
              <p14:xfrm>
                <a:off x="8187137" y="11369"/>
                <a:ext cx="56880" cy="230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8FE886-E68D-A044-FE84-EB1C18BE4F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78497" y="2369"/>
                  <a:ext cx="74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19DB3E-9B83-B29C-A906-E19378731674}"/>
                    </a:ext>
                  </a:extLst>
                </p14:cNvPr>
                <p14:cNvContentPartPr/>
                <p14:nvPr/>
              </p14:nvContentPartPr>
              <p14:xfrm>
                <a:off x="8153657" y="95249"/>
                <a:ext cx="51840" cy="156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19DB3E-9B83-B29C-A906-E193787316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45017" y="86609"/>
                  <a:ext cx="69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7947C3-23E1-0981-3410-054603C43BB1}"/>
                    </a:ext>
                  </a:extLst>
                </p14:cNvPr>
                <p14:cNvContentPartPr/>
                <p14:nvPr/>
              </p14:nvContentPartPr>
              <p14:xfrm>
                <a:off x="7926857" y="386849"/>
                <a:ext cx="133560" cy="92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7947C3-23E1-0981-3410-054603C43B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18217" y="378209"/>
                  <a:ext cx="151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4C68F48-1A22-3AFC-F4B8-1219A213B991}"/>
                    </a:ext>
                  </a:extLst>
                </p14:cNvPr>
                <p14:cNvContentPartPr/>
                <p14:nvPr/>
              </p14:nvContentPartPr>
              <p14:xfrm>
                <a:off x="7900577" y="523289"/>
                <a:ext cx="151560" cy="95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4C68F48-1A22-3AFC-F4B8-1219A213B9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1937" y="514649"/>
                  <a:ext cx="16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2EE0E3-C84A-7E39-E895-AEE5E2718D1D}"/>
                    </a:ext>
                  </a:extLst>
                </p14:cNvPr>
                <p14:cNvContentPartPr/>
                <p14:nvPr/>
              </p14:nvContentPartPr>
              <p14:xfrm>
                <a:off x="7950257" y="506369"/>
                <a:ext cx="254520" cy="175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2EE0E3-C84A-7E39-E895-AEE5E2718D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41257" y="497369"/>
                  <a:ext cx="272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AFC6048-BCA7-EA33-86C4-D81678E5D88B}"/>
                    </a:ext>
                  </a:extLst>
                </p14:cNvPr>
                <p14:cNvContentPartPr/>
                <p14:nvPr/>
              </p14:nvContentPartPr>
              <p14:xfrm>
                <a:off x="8238977" y="326009"/>
                <a:ext cx="73800" cy="110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AFC6048-BCA7-EA33-86C4-D81678E5D8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29977" y="317009"/>
                  <a:ext cx="91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FF69AE5-8756-D486-BB2D-60FFBB1D3005}"/>
                    </a:ext>
                  </a:extLst>
                </p14:cNvPr>
                <p14:cNvContentPartPr/>
                <p14:nvPr/>
              </p14:nvContentPartPr>
              <p14:xfrm>
                <a:off x="8186057" y="395489"/>
                <a:ext cx="102600" cy="137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FF69AE5-8756-D486-BB2D-60FFBB1D300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77057" y="386489"/>
                  <a:ext cx="12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6ECF5C5-B262-549C-F5C4-AC0C69A7DE88}"/>
                    </a:ext>
                  </a:extLst>
                </p14:cNvPr>
                <p14:cNvContentPartPr/>
                <p14:nvPr/>
              </p14:nvContentPartPr>
              <p14:xfrm>
                <a:off x="8267417" y="443009"/>
                <a:ext cx="62280" cy="50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6ECF5C5-B262-549C-F5C4-AC0C69A7DE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58777" y="434009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A1FAC18-3026-60BC-1D0B-BB987A15147D}"/>
                    </a:ext>
                  </a:extLst>
                </p14:cNvPr>
                <p14:cNvContentPartPr/>
                <p14:nvPr/>
              </p14:nvContentPartPr>
              <p14:xfrm>
                <a:off x="8141057" y="471449"/>
                <a:ext cx="233280" cy="169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A1FAC18-3026-60BC-1D0B-BB987A151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2057" y="462449"/>
                  <a:ext cx="250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D53467-D5E8-0C08-8A7A-F60FFEF640A7}"/>
                    </a:ext>
                  </a:extLst>
                </p14:cNvPr>
                <p14:cNvContentPartPr/>
                <p14:nvPr/>
              </p14:nvContentPartPr>
              <p14:xfrm>
                <a:off x="8502497" y="291449"/>
                <a:ext cx="57960" cy="187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D53467-D5E8-0C08-8A7A-F60FFEF640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93857" y="282449"/>
                  <a:ext cx="7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8C81F3B-252A-E551-E1E2-AEE456705F95}"/>
                    </a:ext>
                  </a:extLst>
                </p14:cNvPr>
                <p14:cNvContentPartPr/>
                <p14:nvPr/>
              </p14:nvContentPartPr>
              <p14:xfrm>
                <a:off x="8438417" y="361649"/>
                <a:ext cx="218160" cy="221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8C81F3B-252A-E551-E1E2-AEE456705F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29417" y="352649"/>
                  <a:ext cx="235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9AA1BA0-A258-BD43-76AC-80A84FABED48}"/>
                    </a:ext>
                  </a:extLst>
                </p14:cNvPr>
                <p14:cNvContentPartPr/>
                <p14:nvPr/>
              </p14:nvContentPartPr>
              <p14:xfrm>
                <a:off x="8677817" y="331049"/>
                <a:ext cx="163440" cy="1659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9AA1BA0-A258-BD43-76AC-80A84FABED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69177" y="322049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5CBA3B0-CEFC-DF22-7A0B-2974FB7991D1}"/>
                    </a:ext>
                  </a:extLst>
                </p14:cNvPr>
                <p14:cNvContentPartPr/>
                <p14:nvPr/>
              </p14:nvContentPartPr>
              <p14:xfrm>
                <a:off x="8879417" y="329969"/>
                <a:ext cx="158760" cy="217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5CBA3B0-CEFC-DF22-7A0B-2974FB7991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70777" y="320969"/>
                  <a:ext cx="17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19E70DA-2D68-DA68-0BA5-CB2E79C6E8C9}"/>
                    </a:ext>
                  </a:extLst>
                </p14:cNvPr>
                <p14:cNvContentPartPr/>
                <p14:nvPr/>
              </p14:nvContentPartPr>
              <p14:xfrm>
                <a:off x="8822897" y="291089"/>
                <a:ext cx="200160" cy="321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19E70DA-2D68-DA68-0BA5-CB2E79C6E8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14257" y="282449"/>
                  <a:ext cx="217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6379604-866E-0D61-C714-9A156364E7FF}"/>
                    </a:ext>
                  </a:extLst>
                </p14:cNvPr>
                <p14:cNvContentPartPr/>
                <p14:nvPr/>
              </p14:nvContentPartPr>
              <p14:xfrm>
                <a:off x="9100817" y="363449"/>
                <a:ext cx="25560" cy="1710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6379604-866E-0D61-C714-9A156364E7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91817" y="354809"/>
                  <a:ext cx="43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4E91631-DAEA-4E63-10A7-AFF4D6747367}"/>
                    </a:ext>
                  </a:extLst>
                </p14:cNvPr>
                <p14:cNvContentPartPr/>
                <p14:nvPr/>
              </p14:nvContentPartPr>
              <p14:xfrm>
                <a:off x="9160217" y="269849"/>
                <a:ext cx="121320" cy="118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4E91631-DAEA-4E63-10A7-AFF4D67473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51577" y="261209"/>
                  <a:ext cx="138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45D2F2C-AD13-3F10-750D-C7FAC69408D7}"/>
                    </a:ext>
                  </a:extLst>
                </p14:cNvPr>
                <p14:cNvContentPartPr/>
                <p14:nvPr/>
              </p14:nvContentPartPr>
              <p14:xfrm>
                <a:off x="9017297" y="224129"/>
                <a:ext cx="240120" cy="519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45D2F2C-AD13-3F10-750D-C7FAC69408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08297" y="215129"/>
                  <a:ext cx="25776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C166328-4D8C-77A8-701A-CD95C99EF7ED}"/>
              </a:ext>
            </a:extLst>
          </p:cNvPr>
          <p:cNvGrpSpPr/>
          <p:nvPr/>
        </p:nvGrpSpPr>
        <p:grpSpPr>
          <a:xfrm>
            <a:off x="1848977" y="1150049"/>
            <a:ext cx="1463760" cy="684360"/>
            <a:chOff x="1848977" y="1150049"/>
            <a:chExt cx="146376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117A7DB-4457-CC1B-5B5B-91A2E743D191}"/>
                    </a:ext>
                  </a:extLst>
                </p14:cNvPr>
                <p14:cNvContentPartPr/>
                <p14:nvPr/>
              </p14:nvContentPartPr>
              <p14:xfrm>
                <a:off x="1848977" y="1502849"/>
                <a:ext cx="189360" cy="331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117A7DB-4457-CC1B-5B5B-91A2E743D1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9977" y="1493849"/>
                  <a:ext cx="207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09D7342-3014-FFF2-7845-12BC1797B8E4}"/>
                    </a:ext>
                  </a:extLst>
                </p14:cNvPr>
                <p14:cNvContentPartPr/>
                <p14:nvPr/>
              </p14:nvContentPartPr>
              <p14:xfrm>
                <a:off x="2002697" y="1533089"/>
                <a:ext cx="59040" cy="142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09D7342-3014-FFF2-7845-12BC1797B8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93697" y="1524089"/>
                  <a:ext cx="76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2FB6848-1AAD-E4EF-6903-235DBD66CACA}"/>
                    </a:ext>
                  </a:extLst>
                </p14:cNvPr>
                <p14:cNvContentPartPr/>
                <p14:nvPr/>
              </p14:nvContentPartPr>
              <p14:xfrm>
                <a:off x="1975697" y="1421489"/>
                <a:ext cx="177840" cy="254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2FB6848-1AAD-E4EF-6903-235DBD66C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7057" y="1412489"/>
                  <a:ext cx="195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35AC811-AD01-6F11-01C6-59FD50888371}"/>
                    </a:ext>
                  </a:extLst>
                </p14:cNvPr>
                <p14:cNvContentPartPr/>
                <p14:nvPr/>
              </p14:nvContentPartPr>
              <p14:xfrm>
                <a:off x="2042297" y="1647569"/>
                <a:ext cx="212760" cy="90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35AC811-AD01-6F11-01C6-59FD508883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33657" y="1638569"/>
                  <a:ext cx="230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12946E7-4042-5D6E-B1CE-12EA10D8B3E9}"/>
                    </a:ext>
                  </a:extLst>
                </p14:cNvPr>
                <p14:cNvContentPartPr/>
                <p14:nvPr/>
              </p14:nvContentPartPr>
              <p14:xfrm>
                <a:off x="2231657" y="1419329"/>
                <a:ext cx="57600" cy="28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12946E7-4042-5D6E-B1CE-12EA10D8B3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23017" y="1410689"/>
                  <a:ext cx="7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18753EE-8D00-4B2E-1595-B0C79FF6F63C}"/>
                    </a:ext>
                  </a:extLst>
                </p14:cNvPr>
                <p14:cNvContentPartPr/>
                <p14:nvPr/>
              </p14:nvContentPartPr>
              <p14:xfrm>
                <a:off x="2275937" y="1378649"/>
                <a:ext cx="63000" cy="261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18753EE-8D00-4B2E-1595-B0C79FF6F63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66937" y="1369649"/>
                  <a:ext cx="80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A6C1B46-C240-5118-7DB9-896638BA4347}"/>
                    </a:ext>
                  </a:extLst>
                </p14:cNvPr>
                <p14:cNvContentPartPr/>
                <p14:nvPr/>
              </p14:nvContentPartPr>
              <p14:xfrm>
                <a:off x="2309057" y="1373969"/>
                <a:ext cx="162720" cy="1393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A6C1B46-C240-5118-7DB9-896638BA434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00057" y="1365329"/>
                  <a:ext cx="180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AD6843B-03B5-7669-316B-5351FCE5BDFE}"/>
                    </a:ext>
                  </a:extLst>
                </p14:cNvPr>
                <p14:cNvContentPartPr/>
                <p14:nvPr/>
              </p14:nvContentPartPr>
              <p14:xfrm>
                <a:off x="2325617" y="1484489"/>
                <a:ext cx="281520" cy="173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AD6843B-03B5-7669-316B-5351FCE5BDF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16977" y="1475489"/>
                  <a:ext cx="299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C4A3C09-CF45-49AE-2A94-172F56689171}"/>
                    </a:ext>
                  </a:extLst>
                </p14:cNvPr>
                <p14:cNvContentPartPr/>
                <p14:nvPr/>
              </p14:nvContentPartPr>
              <p14:xfrm>
                <a:off x="2163977" y="1358849"/>
                <a:ext cx="52920" cy="187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C4A3C09-CF45-49AE-2A94-172F566891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54977" y="1350209"/>
                  <a:ext cx="7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B40557F-E14E-BD1D-C0DA-68ADF0BFD8A1}"/>
                    </a:ext>
                  </a:extLst>
                </p14:cNvPr>
                <p14:cNvContentPartPr/>
                <p14:nvPr/>
              </p14:nvContentPartPr>
              <p14:xfrm>
                <a:off x="2193137" y="1451369"/>
                <a:ext cx="46800" cy="255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B40557F-E14E-BD1D-C0DA-68ADF0BFD8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84137" y="1442369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EC61EB6-5576-2256-29E0-83151D412DD8}"/>
                    </a:ext>
                  </a:extLst>
                </p14:cNvPr>
                <p14:cNvContentPartPr/>
                <p14:nvPr/>
              </p14:nvContentPartPr>
              <p14:xfrm>
                <a:off x="2185217" y="1505009"/>
                <a:ext cx="66960" cy="122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EC61EB6-5576-2256-29E0-83151D412D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76217" y="1496369"/>
                  <a:ext cx="8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D9B95A3-3A5C-33F6-310F-992A44C23E59}"/>
                    </a:ext>
                  </a:extLst>
                </p14:cNvPr>
                <p14:cNvContentPartPr/>
                <p14:nvPr/>
              </p14:nvContentPartPr>
              <p14:xfrm>
                <a:off x="2234897" y="1609409"/>
                <a:ext cx="97560" cy="111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D9B95A3-3A5C-33F6-310F-992A44C23E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26257" y="1600409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2F5FB09-C16A-7F24-3F2E-560232A565DB}"/>
                    </a:ext>
                  </a:extLst>
                </p14:cNvPr>
                <p14:cNvContentPartPr/>
                <p14:nvPr/>
              </p14:nvContentPartPr>
              <p14:xfrm>
                <a:off x="2555657" y="1288289"/>
                <a:ext cx="76320" cy="547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2F5FB09-C16A-7F24-3F2E-560232A565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46657" y="1279649"/>
                  <a:ext cx="93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9AD5D35-6FAA-5DE5-DEAB-4BB5B73E8E14}"/>
                    </a:ext>
                  </a:extLst>
                </p14:cNvPr>
                <p14:cNvContentPartPr/>
                <p14:nvPr/>
              </p14:nvContentPartPr>
              <p14:xfrm>
                <a:off x="2526137" y="1353809"/>
                <a:ext cx="142560" cy="120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9AD5D35-6FAA-5DE5-DEAB-4BB5B73E8E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17497" y="1345169"/>
                  <a:ext cx="160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C8AACDE-4735-AFAB-D615-281210E2ED8B}"/>
                    </a:ext>
                  </a:extLst>
                </p14:cNvPr>
                <p14:cNvContentPartPr/>
                <p14:nvPr/>
              </p14:nvContentPartPr>
              <p14:xfrm>
                <a:off x="2557457" y="1435169"/>
                <a:ext cx="96120" cy="57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C8AACDE-4735-AFAB-D615-281210E2ED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48817" y="1426169"/>
                  <a:ext cx="11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FA9E58A-08A4-154F-03A4-DBC9DD0F42BE}"/>
                    </a:ext>
                  </a:extLst>
                </p14:cNvPr>
                <p14:cNvContentPartPr/>
                <p14:nvPr/>
              </p14:nvContentPartPr>
              <p14:xfrm>
                <a:off x="2587697" y="1399169"/>
                <a:ext cx="217440" cy="209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FA9E58A-08A4-154F-03A4-DBC9DD0F42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79057" y="1390529"/>
                  <a:ext cx="235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1D17107-EC51-6928-05E3-949E01B00A47}"/>
                    </a:ext>
                  </a:extLst>
                </p14:cNvPr>
                <p14:cNvContentPartPr/>
                <p14:nvPr/>
              </p14:nvContentPartPr>
              <p14:xfrm>
                <a:off x="2767337" y="1209449"/>
                <a:ext cx="84960" cy="96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1D17107-EC51-6928-05E3-949E01B00A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58697" y="1200809"/>
                  <a:ext cx="102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63A60AA-7647-C58D-3D9A-56C7A77D7CB6}"/>
                    </a:ext>
                  </a:extLst>
                </p14:cNvPr>
                <p14:cNvContentPartPr/>
                <p14:nvPr/>
              </p14:nvContentPartPr>
              <p14:xfrm>
                <a:off x="2718377" y="1281449"/>
                <a:ext cx="164880" cy="109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63A60AA-7647-C58D-3D9A-56C7A77D7CB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09377" y="1272449"/>
                  <a:ext cx="18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8E25B3B-4887-DC3A-2A8B-B036E166DF88}"/>
                    </a:ext>
                  </a:extLst>
                </p14:cNvPr>
                <p14:cNvContentPartPr/>
                <p14:nvPr/>
              </p14:nvContentPartPr>
              <p14:xfrm>
                <a:off x="2727017" y="1331489"/>
                <a:ext cx="210600" cy="1710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8E25B3B-4887-DC3A-2A8B-B036E166DF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18377" y="1322849"/>
                  <a:ext cx="22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0180F3E-1E8D-1F12-50B7-B87FF97C44BA}"/>
                    </a:ext>
                  </a:extLst>
                </p14:cNvPr>
                <p14:cNvContentPartPr/>
                <p14:nvPr/>
              </p14:nvContentPartPr>
              <p14:xfrm>
                <a:off x="2953457" y="1210169"/>
                <a:ext cx="107280" cy="248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0180F3E-1E8D-1F12-50B7-B87FF97C44B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44457" y="120116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9B5C963-3E8D-A498-A47D-8967F857EEDC}"/>
                    </a:ext>
                  </a:extLst>
                </p14:cNvPr>
                <p14:cNvContentPartPr/>
                <p14:nvPr/>
              </p14:nvContentPartPr>
              <p14:xfrm>
                <a:off x="2947337" y="1150049"/>
                <a:ext cx="365400" cy="340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9B5C963-3E8D-A498-A47D-8967F857EE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38337" y="1141409"/>
                  <a:ext cx="38304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6BD6946-5DC8-67D0-2D4B-F190930CCB1C}"/>
                  </a:ext>
                </a:extLst>
              </p14:cNvPr>
              <p14:cNvContentPartPr/>
              <p14:nvPr/>
            </p14:nvContentPartPr>
            <p14:xfrm>
              <a:off x="733471" y="5593444"/>
              <a:ext cx="3201840" cy="39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6BD6946-5DC8-67D0-2D4B-F190930CCB1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24471" y="5584804"/>
                <a:ext cx="321948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24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16374"/>
            <a:ext cx="8229600" cy="1269010"/>
          </a:xfrm>
        </p:spPr>
        <p:txBody>
          <a:bodyPr>
            <a:normAutofit/>
          </a:bodyPr>
          <a:lstStyle/>
          <a:p>
            <a:r>
              <a:rPr lang="en-US" dirty="0"/>
              <a:t>Averaging both NSO(</a:t>
            </a:r>
            <a:r>
              <a:rPr lang="en-US" dirty="0" err="1"/>
              <a:t>x,y</a:t>
            </a:r>
            <a:r>
              <a:rPr lang="en-US" dirty="0"/>
              <a:t>) and NSO(</a:t>
            </a:r>
            <a:r>
              <a:rPr lang="en-US" dirty="0" err="1"/>
              <a:t>y,x</a:t>
            </a:r>
            <a:r>
              <a:rPr lang="en-US" dirty="0"/>
              <a:t>) tells us </a:t>
            </a:r>
            <a:r>
              <a:rPr lang="en-US" i="1" dirty="0"/>
              <a:t>something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906C3C-A8BA-4F42-4510-0A113BB2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268760"/>
            <a:ext cx="8892480" cy="4153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680743-9600-7FAE-7238-F5F9EFA4D07C}"/>
                  </a:ext>
                </a:extLst>
              </p14:cNvPr>
              <p14:cNvContentPartPr/>
              <p14:nvPr/>
            </p14:nvContentPartPr>
            <p14:xfrm>
              <a:off x="400111" y="5485831"/>
              <a:ext cx="8603280" cy="151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680743-9600-7FAE-7238-F5F9EFA4D0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471" y="5476831"/>
                <a:ext cx="8620920" cy="15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34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AA9-238F-A7DB-AE80-03AEFBAA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NSO is interpretable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1C3F-4381-75C0-FC24-57698FFC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62E3F-A594-102C-19A9-1C7EF744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609E-9934-757F-EB3A-6288A5C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8C6F9-3315-756D-85F6-220FAA42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237738"/>
            <a:ext cx="6408712" cy="5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Box Embedding </a:t>
            </a:r>
            <a:r>
              <a:rPr lang="en-US" dirty="0">
                <a:latin typeface="Times New Roman" panose="02020603050405020304" pitchFamily="18" charset="0"/>
              </a:rPr>
              <a:t>≈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92B66-52D5-1F79-B9EA-0E3F1B4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DB739-FFBF-0873-7A18-ED05FDFE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700808"/>
            <a:ext cx="8892480" cy="3127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4CD9E-2680-4FFD-092F-935A8FA1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44" y="4557118"/>
            <a:ext cx="4647891" cy="1122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7F30-C9E5-3DD8-F18B-6660BB0A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5" y="5660369"/>
            <a:ext cx="2977555" cy="11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ED3FF2-0574-E18D-2825-1035DC0EE8AF}"/>
              </a:ext>
            </a:extLst>
          </p:cNvPr>
          <p:cNvCxnSpPr/>
          <p:nvPr/>
        </p:nvCxnSpPr>
        <p:spPr>
          <a:xfrm flipH="1">
            <a:off x="4211960" y="4573984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DDCC4-4F4E-055E-7653-73C96E434695}"/>
              </a:ext>
            </a:extLst>
          </p:cNvPr>
          <p:cNvCxnSpPr>
            <a:cxnSpLocks/>
          </p:cNvCxnSpPr>
          <p:nvPr/>
        </p:nvCxnSpPr>
        <p:spPr>
          <a:xfrm>
            <a:off x="4207669" y="4600575"/>
            <a:ext cx="4291" cy="2212801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F7BE56-9648-871B-CAED-1644ABCC12D4}"/>
              </a:ext>
            </a:extLst>
          </p:cNvPr>
          <p:cNvCxnSpPr/>
          <p:nvPr/>
        </p:nvCxnSpPr>
        <p:spPr>
          <a:xfrm flipH="1">
            <a:off x="4234929" y="5661248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DC380368-C056-88E8-1E83-3CDEC7D74660}"/>
              </a:ext>
            </a:extLst>
          </p:cNvPr>
          <p:cNvSpPr txBox="1">
            <a:spLocks/>
          </p:cNvSpPr>
          <p:nvPr/>
        </p:nvSpPr>
        <p:spPr>
          <a:xfrm>
            <a:off x="251520" y="5379762"/>
            <a:ext cx="3970785" cy="1505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</a:t>
            </a:r>
            <a:r>
              <a:rPr lang="en-US" dirty="0" err="1"/>
              <a:t>resid</a:t>
            </a:r>
            <a:r>
              <a:rPr lang="en-US" dirty="0"/>
              <a:t>. layers + average pooling + 2 fully connected</a:t>
            </a:r>
          </a:p>
          <a:p>
            <a:r>
              <a:rPr lang="en-US" dirty="0"/>
              <a:t>Boxes are 32D</a:t>
            </a:r>
          </a:p>
          <a:p>
            <a:r>
              <a:rPr lang="en-US" dirty="0"/>
              <a:t>Batch size 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4F9F98-95C3-DB53-5D70-A96A49A3A861}"/>
              </a:ext>
            </a:extLst>
          </p:cNvPr>
          <p:cNvCxnSpPr>
            <a:cxnSpLocks/>
          </p:cNvCxnSpPr>
          <p:nvPr/>
        </p:nvCxnSpPr>
        <p:spPr>
          <a:xfrm flipH="1">
            <a:off x="-13543" y="5085184"/>
            <a:ext cx="4221212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7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Inferred</a:t>
            </a:r>
            <a:r>
              <a:rPr lang="en-US" dirty="0"/>
              <a:t> vs </a:t>
            </a:r>
            <a:r>
              <a:rPr lang="en-US" dirty="0">
                <a:solidFill>
                  <a:srgbClr val="00B050"/>
                </a:solidFill>
              </a:rPr>
              <a:t>(true)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F44DB-4914-2AC4-F736-5379F33E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268760"/>
            <a:ext cx="8100392" cy="54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3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055-2358-46CD-E130-6E8F7671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8D57-C981-63C6-6918-03B6F2FD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905A-97CC-CED6-4CF4-39D34140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36FEC-AF33-3E91-141E-863C0174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20601" b="8001"/>
          <a:stretch/>
        </p:blipFill>
        <p:spPr>
          <a:xfrm>
            <a:off x="197818" y="188640"/>
            <a:ext cx="730830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41E1C-CD43-F32E-D4A5-4D985EE04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22222" r="34166" b="8000"/>
          <a:stretch/>
        </p:blipFill>
        <p:spPr>
          <a:xfrm>
            <a:off x="4852392" y="2803351"/>
            <a:ext cx="4112096" cy="3588990"/>
          </a:xfrm>
          <a:prstGeom prst="rect">
            <a:avLst/>
          </a:prstGeom>
        </p:spPr>
      </p:pic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9EA12F69-E770-B27A-0ED0-7CDF1B9C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733256"/>
            <a:ext cx="3970785" cy="624414"/>
          </a:xfrm>
        </p:spPr>
        <p:txBody>
          <a:bodyPr>
            <a:normAutofit fontScale="92500"/>
          </a:bodyPr>
          <a:lstStyle/>
          <a:p>
            <a:r>
              <a:rPr lang="en-US" dirty="0"/>
              <a:t>Paper + code are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4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3D scan completion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67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F2B-F777-CB0A-4DB3-F0B37DB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3AFC09B6-4272-CE0D-4ED8-E30F4B97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4557" end="1792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260648"/>
            <a:ext cx="8712968" cy="49014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3FC-B1F0-47D1-5C6B-2D3AC059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AB4F0-3507-8BF4-6231-C9ADB80A540B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Regularization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06396-EE89-3109-AE23-8A081339F763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5"/>
              </a:rPr>
              <a:t>Godard’2017’s </a:t>
            </a:r>
            <a:r>
              <a:rPr lang="en-US" dirty="0" err="1">
                <a:hlinkClick r:id="rId5"/>
              </a:rPr>
              <a:t>Monodepth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7369D2-1A57-8A7D-6CA2-338B36FB254D}"/>
              </a:ext>
            </a:extLst>
          </p:cNvPr>
          <p:cNvSpPr txBox="1">
            <a:spLocks/>
          </p:cNvSpPr>
          <p:nvPr/>
        </p:nvSpPr>
        <p:spPr>
          <a:xfrm>
            <a:off x="1004139" y="5526773"/>
            <a:ext cx="2465547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Input x: RGB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CBE5A1F-075A-7827-806E-A5473F8EA653}"/>
              </a:ext>
            </a:extLst>
          </p:cNvPr>
          <p:cNvSpPr txBox="1">
            <a:spLocks/>
          </p:cNvSpPr>
          <p:nvPr/>
        </p:nvSpPr>
        <p:spPr>
          <a:xfrm>
            <a:off x="5146481" y="5517232"/>
            <a:ext cx="2983312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 y: depth</a:t>
            </a:r>
          </a:p>
        </p:txBody>
      </p:sp>
    </p:spTree>
    <p:extLst>
      <p:ext uri="{BB962C8B-B14F-4D97-AF65-F5344CB8AC3E}">
        <p14:creationId xmlns:p14="http://schemas.microsoft.com/office/powerpoint/2010/main" val="260308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80521-F5F4-BE38-7156-3C00D01F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73" y="1268178"/>
            <a:ext cx="7744435" cy="4589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0C7A7-6797-266F-051B-2504832A7954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6"/>
              </a:rPr>
              <a:t>Godard’2017’s </a:t>
            </a:r>
            <a:r>
              <a:rPr lang="en-US" dirty="0" err="1">
                <a:hlinkClick r:id="rId6"/>
              </a:rPr>
              <a:t>Monodepth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3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25D3-B368-BAE4-AC34-71B9E56C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/>
              <a:t>Depth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B528-2FBD-4C65-7098-4742641A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894730"/>
            <a:ext cx="995781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Given multiple depth-maps with camera poses, fuse into 3D voxels using Truncated Signed Distance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E27E7-37C9-B51E-8FB7-10FAC6F1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E2DA1-6421-C4BA-FAB5-C7F9AE09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967EB-813E-D951-A9D4-2B5F19DE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1"/>
          <a:stretch/>
        </p:blipFill>
        <p:spPr bwMode="auto">
          <a:xfrm>
            <a:off x="2339752" y="2132856"/>
            <a:ext cx="4735513" cy="45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17E77-EB5E-2A5C-ACF1-E31D863880E5}"/>
              </a:ext>
            </a:extLst>
          </p:cNvPr>
          <p:cNvSpPr txBox="1"/>
          <p:nvPr/>
        </p:nvSpPr>
        <p:spPr>
          <a:xfrm>
            <a:off x="7054095" y="5412414"/>
            <a:ext cx="191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dirty="0" err="1"/>
              <a:t>CuFusion</a:t>
            </a:r>
            <a:r>
              <a:rPr lang="en-US" sz="1200" dirty="0"/>
              <a:t>: Accurate Real-Time Camera Tracking and Volumetric Scene Reconstruction with a Cuboid, </a:t>
            </a:r>
            <a:r>
              <a:rPr lang="en-US" sz="1200" dirty="0">
                <a:hlinkClick r:id="rId3"/>
              </a:rPr>
              <a:t>Zhang + Hu, Sensors 2017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3BCEC4-3B4F-7612-A9DD-B5E60CF4B369}"/>
                  </a:ext>
                </a:extLst>
              </p14:cNvPr>
              <p14:cNvContentPartPr/>
              <p14:nvPr/>
            </p14:nvContentPartPr>
            <p14:xfrm>
              <a:off x="4489937" y="1905028"/>
              <a:ext cx="1633320" cy="295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E3BCEC4-3B4F-7612-A9DD-B5E60CF4B3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0937" y="1896028"/>
                <a:ext cx="1650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1953414-C97F-BE0C-DE99-AFB1714B0696}"/>
                  </a:ext>
                </a:extLst>
              </p14:cNvPr>
              <p14:cNvContentPartPr/>
              <p14:nvPr/>
            </p14:nvContentPartPr>
            <p14:xfrm>
              <a:off x="5276897" y="805948"/>
              <a:ext cx="854280" cy="9054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1953414-C97F-BE0C-DE99-AFB1714B06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8257" y="796948"/>
                <a:ext cx="871920" cy="9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5A85804-23AC-39F6-DF7A-4DCEF3D880F0}"/>
              </a:ext>
            </a:extLst>
          </p:cNvPr>
          <p:cNvGrpSpPr/>
          <p:nvPr/>
        </p:nvGrpSpPr>
        <p:grpSpPr>
          <a:xfrm>
            <a:off x="6278777" y="278548"/>
            <a:ext cx="1345320" cy="498960"/>
            <a:chOff x="6278777" y="278548"/>
            <a:chExt cx="134532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79FEE6D-1491-A896-2FF5-78AFCAB9D017}"/>
                    </a:ext>
                  </a:extLst>
                </p14:cNvPr>
                <p14:cNvContentPartPr/>
                <p14:nvPr/>
              </p14:nvContentPartPr>
              <p14:xfrm>
                <a:off x="6278777" y="498148"/>
                <a:ext cx="154800" cy="275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79FEE6D-1491-A896-2FF5-78AFCAB9D0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0137" y="489148"/>
                  <a:ext cx="172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F2FDBD2-9C80-9E88-1BA2-AB7C52D958B1}"/>
                    </a:ext>
                  </a:extLst>
                </p14:cNvPr>
                <p14:cNvContentPartPr/>
                <p14:nvPr/>
              </p14:nvContentPartPr>
              <p14:xfrm>
                <a:off x="6422057" y="631348"/>
                <a:ext cx="6480" cy="8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F2FDBD2-9C80-9E88-1BA2-AB7C52D958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3057" y="622708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66985BC-FA72-D786-A1E3-3568E611D303}"/>
                    </a:ext>
                  </a:extLst>
                </p14:cNvPr>
                <p14:cNvContentPartPr/>
                <p14:nvPr/>
              </p14:nvContentPartPr>
              <p14:xfrm>
                <a:off x="6393977" y="479068"/>
                <a:ext cx="163800" cy="298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66985BC-FA72-D786-A1E3-3568E611D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85337" y="470428"/>
                  <a:ext cx="181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A6AA584-6D4C-7CC0-1720-5539C445926E}"/>
                    </a:ext>
                  </a:extLst>
                </p14:cNvPr>
                <p14:cNvContentPartPr/>
                <p14:nvPr/>
              </p14:nvContentPartPr>
              <p14:xfrm>
                <a:off x="6432137" y="450988"/>
                <a:ext cx="169920" cy="30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A6AA584-6D4C-7CC0-1720-5539C4459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3137" y="441988"/>
                  <a:ext cx="187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CBC4111-D207-7080-8555-2E517634F684}"/>
                    </a:ext>
                  </a:extLst>
                </p14:cNvPr>
                <p14:cNvContentPartPr/>
                <p14:nvPr/>
              </p14:nvContentPartPr>
              <p14:xfrm>
                <a:off x="6458417" y="654748"/>
                <a:ext cx="217080" cy="101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CBC4111-D207-7080-8555-2E517634F6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9777" y="645748"/>
                  <a:ext cx="234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195FE3C-7204-4E2E-1DE2-F87F0620285C}"/>
                    </a:ext>
                  </a:extLst>
                </p14:cNvPr>
                <p14:cNvContentPartPr/>
                <p14:nvPr/>
              </p14:nvContentPartPr>
              <p14:xfrm>
                <a:off x="6693137" y="383668"/>
                <a:ext cx="118800" cy="46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195FE3C-7204-4E2E-1DE2-F87F062028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84137" y="374668"/>
                  <a:ext cx="136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48E28DD-9FE2-C071-4598-F15578CBD995}"/>
                    </a:ext>
                  </a:extLst>
                </p14:cNvPr>
                <p14:cNvContentPartPr/>
                <p14:nvPr/>
              </p14:nvContentPartPr>
              <p14:xfrm>
                <a:off x="6664337" y="368908"/>
                <a:ext cx="170640" cy="181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48E28DD-9FE2-C071-4598-F15578CBD9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55697" y="360268"/>
                  <a:ext cx="188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5E0D82-8D29-0FC8-4B71-39ED1694DF24}"/>
                    </a:ext>
                  </a:extLst>
                </p14:cNvPr>
                <p14:cNvContentPartPr/>
                <p14:nvPr/>
              </p14:nvContentPartPr>
              <p14:xfrm>
                <a:off x="6667937" y="541348"/>
                <a:ext cx="58680" cy="174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5E0D82-8D29-0FC8-4B71-39ED1694DF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937" y="532708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37241C9-E107-4071-7DC9-969CFB744C97}"/>
                    </a:ext>
                  </a:extLst>
                </p14:cNvPr>
                <p14:cNvContentPartPr/>
                <p14:nvPr/>
              </p14:nvContentPartPr>
              <p14:xfrm>
                <a:off x="6741737" y="539188"/>
                <a:ext cx="137520" cy="1890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37241C9-E107-4071-7DC9-969CFB744C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3097" y="530548"/>
                  <a:ext cx="155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8B8A245-789C-9A6E-0C87-61A2A3AAA0D8}"/>
                    </a:ext>
                  </a:extLst>
                </p14:cNvPr>
                <p14:cNvContentPartPr/>
                <p14:nvPr/>
              </p14:nvContentPartPr>
              <p14:xfrm>
                <a:off x="6769097" y="335428"/>
                <a:ext cx="225000" cy="303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8B8A245-789C-9A6E-0C87-61A2A3AAA0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0457" y="326788"/>
                  <a:ext cx="242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3E4380C-DE0C-7644-0252-65E502088AAE}"/>
                    </a:ext>
                  </a:extLst>
                </p14:cNvPr>
                <p14:cNvContentPartPr/>
                <p14:nvPr/>
              </p14:nvContentPartPr>
              <p14:xfrm>
                <a:off x="7040177" y="338308"/>
                <a:ext cx="167760" cy="238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3E4380C-DE0C-7644-0252-65E502088A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31537" y="329308"/>
                  <a:ext cx="185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0D57A0-7226-302F-C2CC-42403CE58A77}"/>
                    </a:ext>
                  </a:extLst>
                </p14:cNvPr>
                <p14:cNvContentPartPr/>
                <p14:nvPr/>
              </p14:nvContentPartPr>
              <p14:xfrm>
                <a:off x="7078697" y="330388"/>
                <a:ext cx="47520" cy="20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0D57A0-7226-302F-C2CC-42403CE58A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0057" y="321748"/>
                  <a:ext cx="6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B514164-FE28-1C56-2AC6-EF9716BF3700}"/>
                    </a:ext>
                  </a:extLst>
                </p14:cNvPr>
                <p14:cNvContentPartPr/>
                <p14:nvPr/>
              </p14:nvContentPartPr>
              <p14:xfrm>
                <a:off x="7126937" y="333628"/>
                <a:ext cx="8640" cy="161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B514164-FE28-1C56-2AC6-EF9716BF3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8297" y="324988"/>
                  <a:ext cx="26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F85F61-899A-9B82-7A2A-6D77DC78BF8A}"/>
                    </a:ext>
                  </a:extLst>
                </p14:cNvPr>
                <p14:cNvContentPartPr/>
                <p14:nvPr/>
              </p14:nvContentPartPr>
              <p14:xfrm>
                <a:off x="7028657" y="325348"/>
                <a:ext cx="156960" cy="305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F85F61-899A-9B82-7A2A-6D77DC78BF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017" y="316708"/>
                  <a:ext cx="174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2DBD0C-0EE3-9658-973C-E758F984C980}"/>
                    </a:ext>
                  </a:extLst>
                </p14:cNvPr>
                <p14:cNvContentPartPr/>
                <p14:nvPr/>
              </p14:nvContentPartPr>
              <p14:xfrm>
                <a:off x="7140617" y="299788"/>
                <a:ext cx="104040" cy="237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2DBD0C-0EE3-9658-973C-E758F984C9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31617" y="290788"/>
                  <a:ext cx="121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AECD541-64BC-2584-0820-B1CD0E4638BE}"/>
                    </a:ext>
                  </a:extLst>
                </p14:cNvPr>
                <p14:cNvContentPartPr/>
                <p14:nvPr/>
              </p14:nvContentPartPr>
              <p14:xfrm>
                <a:off x="7245737" y="451348"/>
                <a:ext cx="50040" cy="254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AECD541-64BC-2584-0820-B1CD0E4638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6737" y="442708"/>
                  <a:ext cx="67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D4605C-33D6-BCB0-2B45-5653EB64DFE6}"/>
                    </a:ext>
                  </a:extLst>
                </p14:cNvPr>
                <p14:cNvContentPartPr/>
                <p14:nvPr/>
              </p14:nvContentPartPr>
              <p14:xfrm>
                <a:off x="7343657" y="278548"/>
                <a:ext cx="280440" cy="490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D4605C-33D6-BCB0-2B45-5653EB64DF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34657" y="269548"/>
                  <a:ext cx="298080" cy="50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564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Heightfields for Efficient Scene Reconstruction for AR </a:t>
            </a:r>
            <a:r>
              <a:rPr lang="en-US" sz="2200" dirty="0"/>
              <a:t>[Watson 2023]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0"/>
            <a:ext cx="847649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In real-time, reconstruct the 3D scene geometry from sequence of posed RGB images.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64D6-3C13-FB6B-D72A-50316207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67237"/>
            <a:ext cx="4503887" cy="3918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8EFD1-CE61-D57E-FAD5-395B2E2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62" y="3140968"/>
            <a:ext cx="438324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841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BB1D9-03A6-8BEE-2C9F-7F02A97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" y="3059181"/>
            <a:ext cx="8843457" cy="375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1043608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E659-A072-BBF1-8739-C3CA8B9789A4}"/>
              </a:ext>
            </a:extLst>
          </p:cNvPr>
          <p:cNvSpPr txBox="1"/>
          <p:nvPr/>
        </p:nvSpPr>
        <p:spPr>
          <a:xfrm>
            <a:off x="7556732" y="6165304"/>
            <a:ext cx="871297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 x H x 32</a:t>
            </a:r>
          </a:p>
        </p:txBody>
      </p:sp>
    </p:spTree>
    <p:extLst>
      <p:ext uri="{BB962C8B-B14F-4D97-AF65-F5344CB8AC3E}">
        <p14:creationId xmlns:p14="http://schemas.microsoft.com/office/powerpoint/2010/main" val="370426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4211960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F47CB-11DE-9634-B849-7EF045A0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2" y="3218130"/>
            <a:ext cx="8748464" cy="34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91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Heightfields’ top-down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172-A31B-9AA8-55FA-FF328184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9" y="1484784"/>
            <a:ext cx="7308574" cy="44884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F800EF5-2687-9B76-3218-281415BBE372}"/>
                  </a:ext>
                </a:extLst>
              </p14:cNvPr>
              <p14:cNvContentPartPr/>
              <p14:nvPr/>
            </p14:nvContentPartPr>
            <p14:xfrm>
              <a:off x="5904737" y="1141074"/>
              <a:ext cx="2625120" cy="178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F800EF5-2687-9B76-3218-281415BBE3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5737" y="1132434"/>
                <a:ext cx="26427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DD5B31C-F6B2-F472-D5EE-36D9EFE99FA4}"/>
              </a:ext>
            </a:extLst>
          </p:cNvPr>
          <p:cNvGrpSpPr/>
          <p:nvPr/>
        </p:nvGrpSpPr>
        <p:grpSpPr>
          <a:xfrm>
            <a:off x="6326297" y="155034"/>
            <a:ext cx="864360" cy="639720"/>
            <a:chOff x="6326297" y="155034"/>
            <a:chExt cx="86436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D56E322-FD62-F8F7-B937-383FCE6FD4B1}"/>
                    </a:ext>
                  </a:extLst>
                </p14:cNvPr>
                <p14:cNvContentPartPr/>
                <p14:nvPr/>
              </p14:nvContentPartPr>
              <p14:xfrm>
                <a:off x="6326297" y="155034"/>
                <a:ext cx="228960" cy="157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D56E322-FD62-F8F7-B937-383FCE6FD4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17297" y="146394"/>
                  <a:ext cx="246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B64325-F482-4DA5-9AD1-951D5D4F5548}"/>
                    </a:ext>
                  </a:extLst>
                </p14:cNvPr>
                <p14:cNvContentPartPr/>
                <p14:nvPr/>
              </p14:nvContentPartPr>
              <p14:xfrm>
                <a:off x="6452297" y="317394"/>
                <a:ext cx="10440" cy="124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B64325-F482-4DA5-9AD1-951D5D4F55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3657" y="308754"/>
                  <a:ext cx="2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44EB03-73EF-AC05-91EC-48CFBC23476B}"/>
                    </a:ext>
                  </a:extLst>
                </p14:cNvPr>
                <p14:cNvContentPartPr/>
                <p14:nvPr/>
              </p14:nvContentPartPr>
              <p14:xfrm>
                <a:off x="6440417" y="241434"/>
                <a:ext cx="226080" cy="235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44EB03-73EF-AC05-91EC-48CFBC2347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31777" y="232434"/>
                  <a:ext cx="243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DED0DAB-BE12-0144-9BA2-C612B288EDE2}"/>
                    </a:ext>
                  </a:extLst>
                </p14:cNvPr>
                <p14:cNvContentPartPr/>
                <p14:nvPr/>
              </p14:nvContentPartPr>
              <p14:xfrm>
                <a:off x="6418097" y="394074"/>
                <a:ext cx="361080" cy="400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DED0DAB-BE12-0144-9BA2-C612B288ED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9457" y="385434"/>
                  <a:ext cx="3787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BACABF-0A63-1F9D-930F-DE4DAC75C55E}"/>
                    </a:ext>
                  </a:extLst>
                </p14:cNvPr>
                <p14:cNvContentPartPr/>
                <p14:nvPr/>
              </p14:nvContentPartPr>
              <p14:xfrm>
                <a:off x="6715097" y="173034"/>
                <a:ext cx="291240" cy="380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BACABF-0A63-1F9D-930F-DE4DAC75C5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06097" y="164394"/>
                  <a:ext cx="308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8DC7173-1A4D-A08D-571D-FD8F587BB191}"/>
                    </a:ext>
                  </a:extLst>
                </p14:cNvPr>
                <p14:cNvContentPartPr/>
                <p14:nvPr/>
              </p14:nvContentPartPr>
              <p14:xfrm>
                <a:off x="6878537" y="359154"/>
                <a:ext cx="259920" cy="28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8DC7173-1A4D-A08D-571D-FD8F587BB1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69537" y="350154"/>
                  <a:ext cx="27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301298E-25E6-4D23-1803-75AC65121F8D}"/>
                    </a:ext>
                  </a:extLst>
                </p14:cNvPr>
                <p14:cNvContentPartPr/>
                <p14:nvPr/>
              </p14:nvContentPartPr>
              <p14:xfrm>
                <a:off x="7181297" y="546354"/>
                <a:ext cx="9360" cy="172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301298E-25E6-4D23-1803-75AC65121F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72297" y="537714"/>
                  <a:ext cx="270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334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C05C-4B47-3FB1-AE1B-17DE2A77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612411"/>
            <a:ext cx="5364480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CEA1DBB1-7BF0-BB50-797D-51E205C9356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43922" end="474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230657"/>
            <a:ext cx="7488832" cy="42145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3C4C8-DDA5-4501-CA6C-EE07F9AA550F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Overview of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9CD54D-7996-3E5C-1F97-EB37B7AD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B9986-B2EA-D2D1-10A0-81FAABE6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2736"/>
            <a:ext cx="9073008" cy="55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215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94E0-19C6-7846-9A6A-05AC3AC5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4777"/>
            <a:ext cx="8229600" cy="4978559"/>
          </a:xfrm>
        </p:spPr>
        <p:txBody>
          <a:bodyPr>
            <a:normAutofit/>
          </a:bodyPr>
          <a:lstStyle/>
          <a:p>
            <a:r>
              <a:rPr lang="en-US" dirty="0"/>
              <a:t>NN’s have </a:t>
            </a:r>
            <a:r>
              <a:rPr lang="en-US" b="1" dirty="0"/>
              <a:t>many</a:t>
            </a:r>
            <a:r>
              <a:rPr lang="en-US" dirty="0"/>
              <a:t> params and local minima, so regularization(s) are essential</a:t>
            </a:r>
          </a:p>
          <a:p>
            <a:r>
              <a:rPr lang="en-US" dirty="0"/>
              <a:t>Upstream, choose data-source carefully</a:t>
            </a:r>
          </a:p>
          <a:p>
            <a:r>
              <a:rPr lang="en-US" dirty="0"/>
              <a:t>Carefully consider what posterior probability or loss function you’re optimizing</a:t>
            </a:r>
          </a:p>
          <a:p>
            <a:r>
              <a:rPr lang="en-US" dirty="0"/>
              <a:t>Experience will teach you good ways of debugging + iterating</a:t>
            </a:r>
          </a:p>
          <a:p>
            <a:r>
              <a:rPr lang="en-US" b="1" dirty="0"/>
              <a:t>Start with the simplest model that may work for your task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14:cNvPr>
              <p14:cNvContentPartPr/>
              <p14:nvPr/>
            </p14:nvContentPartPr>
            <p14:xfrm>
              <a:off x="-939058" y="1860921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6698" y="18432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14:cNvPr>
              <p14:cNvContentPartPr/>
              <p14:nvPr/>
            </p14:nvContentPartPr>
            <p14:xfrm>
              <a:off x="5963942" y="288081"/>
              <a:ext cx="1130760" cy="9918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302" y="270081"/>
                <a:ext cx="1166400" cy="10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85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18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755576" y="2492896"/>
            <a:ext cx="3816424" cy="11521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Fine-tuning a pre-trained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532037"/>
            <a:ext cx="4211960" cy="3705275"/>
          </a:xfrm>
        </p:spPr>
        <p:txBody>
          <a:bodyPr/>
          <a:lstStyle/>
          <a:p>
            <a:r>
              <a:rPr lang="en-US" dirty="0"/>
              <a:t>Change one or more layers with a new training dataset!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454390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526398" y="57332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15616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678526" y="576185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9797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491880" y="577006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987824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7799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06518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470614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15616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9797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987824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7799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19797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987824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115616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9797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987824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7799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115616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9797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987824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7799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1259632" y="1484784"/>
            <a:ext cx="79208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475656" y="2104257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627784" y="21328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3441138" y="214106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2411760" y="1484784"/>
            <a:ext cx="8640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3347864" y="1484784"/>
            <a:ext cx="108012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15616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37799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214678" y="307181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357686" y="385762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655677" y="400050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357686" y="4227057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4357686" y="336980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357686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655677" y="328612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869991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572000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071934" y="2726859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298487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655677" y="235743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072066" y="265542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298619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072066" y="329836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072066" y="365555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071802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143240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857488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857488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941165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357554" y="250030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298355" y="222679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869727" y="214311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071934" y="248816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963CA6-9648-C7D3-6881-96BFB431FFFD}"/>
              </a:ext>
            </a:extLst>
          </p:cNvPr>
          <p:cNvSpPr/>
          <p:nvPr/>
        </p:nvSpPr>
        <p:spPr>
          <a:xfrm>
            <a:off x="0" y="1907080"/>
            <a:ext cx="6256760" cy="483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601E8-8A3F-EBFD-4F0A-F6B8947D02E2}"/>
              </a:ext>
            </a:extLst>
          </p:cNvPr>
          <p:cNvSpPr txBox="1"/>
          <p:nvPr/>
        </p:nvSpPr>
        <p:spPr>
          <a:xfrm>
            <a:off x="5112344" y="1643088"/>
            <a:ext cx="182101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Autoencoder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075FC1-EBA3-ECD3-D38A-6BEBA7D2E112}"/>
              </a:ext>
            </a:extLst>
          </p:cNvPr>
          <p:cNvGrpSpPr/>
          <p:nvPr/>
        </p:nvGrpSpPr>
        <p:grpSpPr>
          <a:xfrm>
            <a:off x="2394737" y="806274"/>
            <a:ext cx="3609360" cy="147600"/>
            <a:chOff x="2394737" y="806274"/>
            <a:chExt cx="36093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70C24F2-0A14-F2EF-2CAA-F50DAB299422}"/>
                    </a:ext>
                  </a:extLst>
                </p14:cNvPr>
                <p14:cNvContentPartPr/>
                <p14:nvPr/>
              </p14:nvContentPartPr>
              <p14:xfrm>
                <a:off x="2394737" y="806274"/>
                <a:ext cx="687960" cy="41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70C24F2-0A14-F2EF-2CAA-F50DAB2994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5737" y="797634"/>
                  <a:ext cx="705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FDB636-AE6F-F749-3F0D-772048908518}"/>
                    </a:ext>
                  </a:extLst>
                </p14:cNvPr>
                <p14:cNvContentPartPr/>
                <p14:nvPr/>
              </p14:nvContentPartPr>
              <p14:xfrm>
                <a:off x="2621537" y="831114"/>
                <a:ext cx="3382560" cy="122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FDB636-AE6F-F749-3F0D-7720489085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2537" y="822474"/>
                  <a:ext cx="3400200" cy="140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B6B7B90-72ED-BF79-33AD-92839D2F9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990" y="-146363"/>
            <a:ext cx="4723644" cy="6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Learned embeddings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427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On-screen Show (4:3)</PresentationFormat>
  <Paragraphs>155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Palatino Linotype</vt:lpstr>
      <vt:lpstr>Times New Roman</vt:lpstr>
      <vt:lpstr>Trebuchet MS</vt:lpstr>
      <vt:lpstr>Office Theme</vt:lpstr>
      <vt:lpstr>Machine Vision: Example Tasks + Models</vt:lpstr>
      <vt:lpstr>Three Examples</vt:lpstr>
      <vt:lpstr>Overview of Regularization</vt:lpstr>
      <vt:lpstr>Fine-tuning a pre-trained network</vt:lpstr>
      <vt:lpstr>Supervised Learning (Classification Example)</vt:lpstr>
      <vt:lpstr>Semi-Supervised Learning (Classification Example)</vt:lpstr>
      <vt:lpstr>Example Semi-Supervised Network</vt:lpstr>
      <vt:lpstr>Example Semi-Supervised Network</vt:lpstr>
      <vt:lpstr>Three Examples</vt:lpstr>
      <vt:lpstr>Triplet loss</vt:lpstr>
      <vt:lpstr>Predicting Visual Overlap of Images Through Interpretable Non-Metric Box Embeddings [Rau 2020]</vt:lpstr>
      <vt:lpstr>Normalized Surface Overlap</vt:lpstr>
      <vt:lpstr>Normalized Surface Overlap</vt:lpstr>
      <vt:lpstr>NSO is interpretable </vt:lpstr>
      <vt:lpstr>Normalized Box Embedding ≈ NSO</vt:lpstr>
      <vt:lpstr>Inferred vs (true) NSO</vt:lpstr>
      <vt:lpstr>PowerPoint Presentation</vt:lpstr>
      <vt:lpstr>Three Examples</vt:lpstr>
      <vt:lpstr>PowerPoint Presentation</vt:lpstr>
      <vt:lpstr>Predicting Depth</vt:lpstr>
      <vt:lpstr>Predicting Depth</vt:lpstr>
      <vt:lpstr>Depth Fusion</vt:lpstr>
      <vt:lpstr>Heightfields for Efficient Scene Reconstruction for AR [Watson 2023]</vt:lpstr>
      <vt:lpstr>Heightfields Model</vt:lpstr>
      <vt:lpstr>Heightfields Model</vt:lpstr>
      <vt:lpstr>Heightfields Model</vt:lpstr>
      <vt:lpstr>Heightfields’ top-down aggregation</vt:lpstr>
      <vt:lpstr>Heightfields Results</vt:lpstr>
      <vt:lpstr>Heightfields Results</vt:lpstr>
      <vt:lpstr>Three Examples</vt:lpstr>
      <vt:lpstr>Key Points</vt:lpstr>
      <vt:lpstr>Thank you!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179</cp:revision>
  <cp:lastPrinted>2017-12-12T09:25:36Z</cp:lastPrinted>
  <dcterms:created xsi:type="dcterms:W3CDTF">2011-06-01T16:56:42Z</dcterms:created>
  <dcterms:modified xsi:type="dcterms:W3CDTF">2024-05-08T12:55:45Z</dcterms:modified>
</cp:coreProperties>
</file>